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7"/>
  </p:notesMasterIdLst>
  <p:sldIdLst>
    <p:sldId id="256" r:id="rId2"/>
    <p:sldId id="285" r:id="rId3"/>
    <p:sldId id="259" r:id="rId4"/>
    <p:sldId id="372" r:id="rId5"/>
    <p:sldId id="399" r:id="rId6"/>
    <p:sldId id="261" r:id="rId7"/>
    <p:sldId id="414" r:id="rId8"/>
    <p:sldId id="354" r:id="rId9"/>
    <p:sldId id="374" r:id="rId10"/>
    <p:sldId id="375" r:id="rId11"/>
    <p:sldId id="376" r:id="rId12"/>
    <p:sldId id="377" r:id="rId13"/>
    <p:sldId id="378" r:id="rId14"/>
    <p:sldId id="335" r:id="rId15"/>
    <p:sldId id="428" r:id="rId16"/>
    <p:sldId id="429" r:id="rId17"/>
    <p:sldId id="431" r:id="rId18"/>
    <p:sldId id="430" r:id="rId19"/>
    <p:sldId id="432" r:id="rId20"/>
    <p:sldId id="427" r:id="rId21"/>
    <p:sldId id="339" r:id="rId22"/>
    <p:sldId id="445" r:id="rId23"/>
    <p:sldId id="409" r:id="rId24"/>
    <p:sldId id="340" r:id="rId25"/>
    <p:sldId id="434" r:id="rId26"/>
    <p:sldId id="436" r:id="rId27"/>
    <p:sldId id="444" r:id="rId28"/>
    <p:sldId id="400" r:id="rId29"/>
    <p:sldId id="416" r:id="rId30"/>
    <p:sldId id="447" r:id="rId31"/>
    <p:sldId id="433" r:id="rId32"/>
    <p:sldId id="435" r:id="rId33"/>
    <p:sldId id="446" r:id="rId34"/>
    <p:sldId id="384" r:id="rId35"/>
    <p:sldId id="385" r:id="rId36"/>
    <p:sldId id="424" r:id="rId37"/>
    <p:sldId id="337" r:id="rId38"/>
    <p:sldId id="426" r:id="rId39"/>
    <p:sldId id="411" r:id="rId40"/>
    <p:sldId id="410" r:id="rId41"/>
    <p:sldId id="412" r:id="rId42"/>
    <p:sldId id="413" r:id="rId43"/>
    <p:sldId id="389" r:id="rId44"/>
    <p:sldId id="437" r:id="rId45"/>
    <p:sldId id="438" r:id="rId46"/>
    <p:sldId id="439" r:id="rId47"/>
    <p:sldId id="448" r:id="rId48"/>
    <p:sldId id="440" r:id="rId49"/>
    <p:sldId id="441" r:id="rId50"/>
    <p:sldId id="442" r:id="rId51"/>
    <p:sldId id="443" r:id="rId52"/>
    <p:sldId id="408" r:id="rId53"/>
    <p:sldId id="425" r:id="rId54"/>
    <p:sldId id="397" r:id="rId55"/>
    <p:sldId id="279" r:id="rId56"/>
  </p:sldIdLst>
  <p:sldSz cx="9144000" cy="6858000" type="screen4x3"/>
  <p:notesSz cx="6858000" cy="9144000"/>
  <p:embeddedFontLst>
    <p:embeddedFont>
      <p:font typeface="Sniglet" panose="020B0604020202020204" charset="0"/>
      <p:regular r:id="rId58"/>
    </p:embeddedFont>
    <p:embeddedFont>
      <p:font typeface="Dosis"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807" autoAdjust="0"/>
  </p:normalViewPr>
  <p:slideViewPr>
    <p:cSldViewPr>
      <p:cViewPr>
        <p:scale>
          <a:sx n="76" d="100"/>
          <a:sy n="76" d="100"/>
        </p:scale>
        <p:origin x="-1675" y="-8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smtClean="0">
                <a:solidFill>
                  <a:srgbClr val="000000"/>
                </a:solidFill>
                <a:latin typeface="Arial"/>
                <a:ea typeface="Arial"/>
                <a:cs typeface="Arial"/>
                <a:sym typeface="Arial"/>
              </a:rPr>
              <a:t>Welcome to </a:t>
            </a:r>
            <a:r>
              <a:rPr lang="en-US" sz="1100" b="0" i="0" u="none" strike="noStrike" cap="none" baseline="0" dirty="0" err="1" smtClean="0">
                <a:solidFill>
                  <a:srgbClr val="000000"/>
                </a:solidFill>
                <a:latin typeface="Arial"/>
                <a:ea typeface="Arial"/>
                <a:cs typeface="Arial"/>
                <a:sym typeface="Arial"/>
              </a:rPr>
              <a:t>ClimbCode’s</a:t>
            </a:r>
            <a:r>
              <a:rPr lang="en-US" sz="1100" b="0" i="0" u="none" strike="noStrike" cap="none" baseline="0" dirty="0" smtClean="0">
                <a:solidFill>
                  <a:srgbClr val="000000"/>
                </a:solidFill>
                <a:latin typeface="Arial"/>
                <a:ea typeface="Arial"/>
                <a:cs typeface="Arial"/>
                <a:sym typeface="Arial"/>
              </a:rPr>
              <a:t> exposition. Here we’ll see the results of the development’s first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err="1" smtClean="0"/>
              <a:t>the</a:t>
            </a:r>
            <a:r>
              <a:rPr lang="es-ES" baseline="0" dirty="0" smtClean="0"/>
              <a:t> </a:t>
            </a:r>
            <a:r>
              <a:rPr lang="es-ES" baseline="0" dirty="0" err="1" smtClean="0"/>
              <a:t>project</a:t>
            </a:r>
            <a:r>
              <a:rPr lang="es-ES" baseline="0" dirty="0" smtClean="0"/>
              <a:t> manager, </a:t>
            </a:r>
            <a:r>
              <a:rPr lang="es-ES" baseline="0" dirty="0"/>
              <a:t>Álvaro Domínguez, </a:t>
            </a:r>
            <a:r>
              <a:rPr lang="es-ES" baseline="0" dirty="0" err="1" smtClean="0"/>
              <a:t>the</a:t>
            </a:r>
            <a:r>
              <a:rPr lang="es-ES" baseline="0" dirty="0" smtClean="0"/>
              <a:t> </a:t>
            </a:r>
            <a:r>
              <a:rPr lang="es-ES" baseline="0" dirty="0" err="1" smtClean="0"/>
              <a:t>business</a:t>
            </a:r>
            <a:r>
              <a:rPr lang="es-ES" baseline="0" dirty="0" smtClean="0"/>
              <a:t> manager…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Our</a:t>
            </a:r>
            <a:r>
              <a:rPr lang="es-ES" dirty="0" smtClean="0"/>
              <a:t> </a:t>
            </a:r>
            <a:r>
              <a:rPr lang="es-ES" dirty="0" err="1" smtClean="0"/>
              <a:t>front-end</a:t>
            </a:r>
            <a:r>
              <a:rPr lang="es-ES" baseline="0" dirty="0" smtClean="0"/>
              <a:t> </a:t>
            </a:r>
            <a:r>
              <a:rPr lang="es-ES" baseline="0" dirty="0" err="1" smtClean="0"/>
              <a:t>developers</a:t>
            </a:r>
            <a:r>
              <a:rPr lang="es-ES" baseline="0" dirty="0" smtClean="0"/>
              <a:t>: Miguel Ángel Baños and </a:t>
            </a:r>
            <a:r>
              <a:rPr lang="es-ES" baseline="0" dirty="0"/>
              <a:t>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 </a:t>
            </a:r>
            <a:r>
              <a:rPr lang="es-ES" dirty="0" err="1" smtClean="0"/>
              <a:t>our</a:t>
            </a:r>
            <a:r>
              <a:rPr lang="es-ES" dirty="0" smtClean="0"/>
              <a:t> back-</a:t>
            </a:r>
            <a:r>
              <a:rPr lang="es-ES" dirty="0" err="1" smtClean="0"/>
              <a:t>end</a:t>
            </a:r>
            <a:r>
              <a:rPr lang="es-ES" baseline="0" dirty="0" smtClean="0"/>
              <a:t> </a:t>
            </a:r>
            <a:r>
              <a:rPr lang="es-ES" baseline="0" dirty="0" err="1" smtClean="0"/>
              <a:t>developers</a:t>
            </a:r>
            <a:r>
              <a:rPr lang="es-ES" baseline="0" dirty="0" smtClean="0"/>
              <a:t>: Andrés Fernández, </a:t>
            </a:r>
            <a:r>
              <a:rPr lang="es-ES" baseline="0" dirty="0"/>
              <a:t>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 Jesús Sosa.</a:t>
            </a:r>
            <a:r>
              <a:rPr lang="es-ES" baseline="0" dirty="0" smtClean="0"/>
              <a:t> </a:t>
            </a:r>
            <a:r>
              <a:rPr lang="es-ES" baseline="0" dirty="0" err="1" smtClean="0"/>
              <a:t>These</a:t>
            </a:r>
            <a:r>
              <a:rPr lang="es-ES" baseline="0" dirty="0" smtClean="0"/>
              <a:t> are </a:t>
            </a:r>
            <a:r>
              <a:rPr lang="es-ES" baseline="0" dirty="0" err="1" smtClean="0"/>
              <a:t>the</a:t>
            </a:r>
            <a:r>
              <a:rPr lang="es-ES" baseline="0" dirty="0" smtClean="0"/>
              <a:t> </a:t>
            </a:r>
            <a:r>
              <a:rPr lang="es-ES" baseline="0" dirty="0" err="1" smtClean="0"/>
              <a:t>seven</a:t>
            </a:r>
            <a:r>
              <a:rPr lang="es-ES" baseline="0" dirty="0" smtClean="0"/>
              <a:t> </a:t>
            </a:r>
            <a:r>
              <a:rPr lang="es-ES" baseline="0" dirty="0" err="1" smtClean="0"/>
              <a:t>members</a:t>
            </a:r>
            <a:r>
              <a:rPr lang="es-ES" baseline="0" dirty="0" smtClean="0"/>
              <a:t> of </a:t>
            </a:r>
            <a:r>
              <a:rPr lang="es-ES" baseline="0" dirty="0" err="1" smtClean="0"/>
              <a:t>the</a:t>
            </a:r>
            <a:r>
              <a:rPr lang="es-ES" baseline="0" dirty="0" smtClean="0"/>
              <a:t> </a:t>
            </a:r>
            <a:r>
              <a:rPr lang="es-ES" baseline="0" dirty="0" err="1" smtClean="0"/>
              <a:t>workgroup</a:t>
            </a:r>
            <a:r>
              <a:rPr lang="es-ES" baseline="0" dirty="0" smtClean="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Now</a:t>
            </a:r>
            <a:r>
              <a:rPr lang="es-ES" baseline="0" dirty="0" smtClean="0"/>
              <a:t> </a:t>
            </a:r>
            <a:r>
              <a:rPr lang="es-ES" baseline="0" dirty="0" err="1" smtClean="0"/>
              <a:t>we</a:t>
            </a:r>
            <a:r>
              <a:rPr lang="es-ES" baseline="0" dirty="0" smtClean="0"/>
              <a:t> </a:t>
            </a:r>
            <a:r>
              <a:rPr lang="es-ES" baseline="0" dirty="0" err="1" smtClean="0"/>
              <a:t>go</a:t>
            </a:r>
            <a:r>
              <a:rPr lang="es-ES" baseline="0" dirty="0" smtClean="0"/>
              <a:t> </a:t>
            </a:r>
            <a:r>
              <a:rPr lang="es-ES" baseline="0" dirty="0" err="1" smtClean="0"/>
              <a:t>straight</a:t>
            </a:r>
            <a:r>
              <a:rPr lang="es-ES" baseline="0" dirty="0" smtClean="0"/>
              <a:t> to </a:t>
            </a:r>
            <a:r>
              <a:rPr lang="es-ES" baseline="0" dirty="0" err="1" smtClean="0"/>
              <a:t>the</a:t>
            </a:r>
            <a:r>
              <a:rPr lang="es-ES" baseline="0" dirty="0" smtClean="0"/>
              <a:t> </a:t>
            </a:r>
            <a:r>
              <a:rPr lang="es-ES" baseline="0" dirty="0" err="1" smtClean="0"/>
              <a:t>business</a:t>
            </a:r>
            <a:r>
              <a:rPr lang="es-ES" baseline="0" dirty="0" smtClean="0"/>
              <a:t> plan of </a:t>
            </a:r>
            <a:r>
              <a:rPr lang="es-ES" baseline="0" dirty="0" err="1" smtClean="0"/>
              <a:t>the</a:t>
            </a:r>
            <a:r>
              <a:rPr lang="es-ES" baseline="0" dirty="0" smtClean="0"/>
              <a:t> </a:t>
            </a:r>
            <a:r>
              <a:rPr lang="es-ES" baseline="0" dirty="0" err="1" smtClean="0"/>
              <a:t>project</a:t>
            </a:r>
            <a:r>
              <a:rPr lang="es-ES" baseline="0" dirty="0" smtClean="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Due</a:t>
            </a:r>
            <a:r>
              <a:rPr lang="es-ES" baseline="0" dirty="0" smtClean="0"/>
              <a:t> to </a:t>
            </a:r>
            <a:r>
              <a:rPr lang="es-ES" baseline="0" dirty="0" err="1" smtClean="0"/>
              <a:t>the</a:t>
            </a:r>
            <a:r>
              <a:rPr lang="es-ES" baseline="0" dirty="0" smtClean="0"/>
              <a:t> </a:t>
            </a:r>
            <a:r>
              <a:rPr lang="es-ES" baseline="0" dirty="0" err="1" smtClean="0"/>
              <a:t>need</a:t>
            </a:r>
            <a:r>
              <a:rPr lang="es-ES" baseline="0" dirty="0" smtClean="0"/>
              <a:t> of </a:t>
            </a:r>
            <a:r>
              <a:rPr lang="es-ES" baseline="0" dirty="0" err="1" smtClean="0"/>
              <a:t>initial</a:t>
            </a:r>
            <a:r>
              <a:rPr lang="es-ES" baseline="0" dirty="0" smtClean="0"/>
              <a:t> </a:t>
            </a:r>
            <a:r>
              <a:rPr lang="es-ES" baseline="0" dirty="0" err="1" smtClean="0"/>
              <a:t>content</a:t>
            </a:r>
            <a:r>
              <a:rPr lang="es-ES" baseline="0" dirty="0" smtClean="0"/>
              <a:t> </a:t>
            </a:r>
            <a:r>
              <a:rPr lang="es-ES" baseline="0" dirty="0" err="1" smtClean="0"/>
              <a:t>for</a:t>
            </a:r>
            <a:r>
              <a:rPr lang="es-ES" baseline="0" dirty="0" smtClean="0"/>
              <a:t> </a:t>
            </a:r>
            <a:r>
              <a:rPr lang="es-ES" baseline="0" dirty="0" err="1" smtClean="0"/>
              <a:t>ClimbCode</a:t>
            </a:r>
            <a:r>
              <a:rPr lang="es-ES" baseline="0" dirty="0" smtClean="0"/>
              <a:t> in </a:t>
            </a:r>
            <a:r>
              <a:rPr lang="es-ES" baseline="0" dirty="0" err="1" smtClean="0"/>
              <a:t>matters</a:t>
            </a:r>
            <a:r>
              <a:rPr lang="es-ES" baseline="0" dirty="0" smtClean="0"/>
              <a:t> of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we’ve</a:t>
            </a:r>
            <a:r>
              <a:rPr lang="es-ES" baseline="0" dirty="0" smtClean="0"/>
              <a:t> set a </a:t>
            </a:r>
            <a:r>
              <a:rPr lang="es-ES" baseline="0" dirty="0" err="1" smtClean="0"/>
              <a:t>business</a:t>
            </a:r>
            <a:r>
              <a:rPr lang="es-ES" baseline="0" dirty="0" smtClean="0"/>
              <a:t> plan </a:t>
            </a:r>
            <a:r>
              <a:rPr lang="es-ES" baseline="0" dirty="0" err="1" smtClean="0"/>
              <a:t>based</a:t>
            </a:r>
            <a:r>
              <a:rPr lang="es-ES" baseline="0" dirty="0" smtClean="0"/>
              <a:t> in </a:t>
            </a:r>
            <a:r>
              <a:rPr lang="es-ES" baseline="0" dirty="0" err="1" smtClean="0"/>
              <a:t>two</a:t>
            </a:r>
            <a:r>
              <a:rPr lang="es-ES" baseline="0" dirty="0" smtClean="0"/>
              <a:t> </a:t>
            </a:r>
            <a:r>
              <a:rPr lang="es-ES" baseline="0" dirty="0" err="1" smtClean="0"/>
              <a:t>phases</a:t>
            </a:r>
            <a:r>
              <a:rPr lang="es-ES" baseline="0" dirty="0" smtClean="0"/>
              <a:t>, </a:t>
            </a:r>
            <a:r>
              <a:rPr lang="es-ES" baseline="0" dirty="0" err="1" smtClean="0"/>
              <a:t>each</a:t>
            </a:r>
            <a:r>
              <a:rPr lang="es-ES" baseline="0" dirty="0" smtClean="0"/>
              <a:t> of </a:t>
            </a:r>
            <a:r>
              <a:rPr lang="es-ES" baseline="0" dirty="0" err="1" smtClean="0"/>
              <a:t>them</a:t>
            </a:r>
            <a:r>
              <a:rPr lang="es-ES" baseline="0" dirty="0" smtClean="0"/>
              <a:t> </a:t>
            </a:r>
            <a:r>
              <a:rPr lang="es-ES" baseline="0" dirty="0" err="1" smtClean="0"/>
              <a:t>having</a:t>
            </a:r>
            <a:r>
              <a:rPr lang="es-ES" baseline="0" dirty="0" smtClean="0"/>
              <a:t> </a:t>
            </a:r>
            <a:r>
              <a:rPr lang="es-ES" baseline="0" dirty="0" err="1" smtClean="0"/>
              <a:t>three</a:t>
            </a:r>
            <a:r>
              <a:rPr lang="es-ES" baseline="0" dirty="0" smtClean="0"/>
              <a:t> </a:t>
            </a:r>
            <a:r>
              <a:rPr lang="es-ES" baseline="0" dirty="0" err="1" smtClean="0"/>
              <a:t>steps</a:t>
            </a:r>
            <a:r>
              <a:rPr lang="es-ES" baseline="0" dirty="0" smtClean="0"/>
              <a:t>. In </a:t>
            </a:r>
            <a:r>
              <a:rPr lang="es-ES" baseline="0" dirty="0" err="1" smtClean="0"/>
              <a:t>the</a:t>
            </a:r>
            <a:r>
              <a:rPr lang="es-ES" baseline="0" dirty="0" smtClean="0"/>
              <a:t> </a:t>
            </a:r>
            <a:r>
              <a:rPr lang="es-ES" baseline="0" dirty="0" err="1" smtClean="0"/>
              <a:t>first</a:t>
            </a:r>
            <a:r>
              <a:rPr lang="es-ES" baseline="0" dirty="0" smtClean="0"/>
              <a:t> </a:t>
            </a:r>
            <a:r>
              <a:rPr lang="es-ES" baseline="0" dirty="0" err="1" smtClean="0"/>
              <a:t>phase</a:t>
            </a:r>
            <a:r>
              <a:rPr lang="es-ES" baseline="0" dirty="0" smtClean="0"/>
              <a:t>, </a:t>
            </a:r>
            <a:r>
              <a:rPr lang="es-ES" baseline="0" dirty="0" err="1" smtClean="0"/>
              <a:t>having</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built</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focus</a:t>
            </a:r>
            <a:r>
              <a:rPr lang="es-ES" baseline="0" dirty="0" smtClean="0"/>
              <a:t> in </a:t>
            </a:r>
            <a:r>
              <a:rPr lang="es-ES" baseline="0" dirty="0" err="1" smtClean="0"/>
              <a:t>programmers</a:t>
            </a:r>
            <a:r>
              <a:rPr lang="es-ES" baseline="0" dirty="0" smtClean="0"/>
              <a:t>, </a:t>
            </a:r>
            <a:r>
              <a:rPr lang="es-ES" baseline="0" dirty="0" err="1" smtClean="0"/>
              <a:t>trying</a:t>
            </a:r>
            <a:r>
              <a:rPr lang="es-ES" baseline="0" dirty="0" smtClean="0"/>
              <a:t> to </a:t>
            </a:r>
            <a:r>
              <a:rPr lang="es-ES" baseline="0" dirty="0" err="1" smtClean="0"/>
              <a:t>reach</a:t>
            </a:r>
            <a:r>
              <a:rPr lang="es-ES" baseline="0" dirty="0" smtClean="0"/>
              <a:t> </a:t>
            </a:r>
            <a:r>
              <a:rPr lang="es-ES" baseline="0" dirty="0" err="1" smtClean="0"/>
              <a:t>them</a:t>
            </a:r>
            <a:r>
              <a:rPr lang="es-ES" baseline="0" dirty="0" smtClean="0"/>
              <a:t> and </a:t>
            </a:r>
            <a:r>
              <a:rPr lang="es-ES" baseline="0" dirty="0" err="1" smtClean="0"/>
              <a:t>having</a:t>
            </a:r>
            <a:r>
              <a:rPr lang="es-ES" baseline="0" dirty="0" smtClean="0"/>
              <a:t> </a:t>
            </a:r>
            <a:r>
              <a:rPr lang="es-ES" baseline="0" dirty="0" err="1" smtClean="0"/>
              <a:t>them</a:t>
            </a:r>
            <a:r>
              <a:rPr lang="es-ES" baseline="0" dirty="0" smtClean="0"/>
              <a:t> as </a:t>
            </a:r>
            <a:r>
              <a:rPr lang="es-ES" baseline="0" dirty="0" err="1" smtClean="0"/>
              <a:t>potential</a:t>
            </a:r>
            <a:r>
              <a:rPr lang="es-ES" baseline="0" dirty="0" smtClean="0"/>
              <a:t> </a:t>
            </a:r>
            <a:r>
              <a:rPr lang="es-ES" baseline="0" dirty="0" err="1" smtClean="0"/>
              <a:t>content</a:t>
            </a:r>
            <a:r>
              <a:rPr lang="es-ES" baseline="0" dirty="0" smtClean="0"/>
              <a:t> </a:t>
            </a:r>
            <a:r>
              <a:rPr lang="es-ES" baseline="0" dirty="0" err="1" smtClean="0"/>
              <a:t>creators</a:t>
            </a:r>
            <a:r>
              <a:rPr lang="es-ES" baseline="0" dirty="0" smtClean="0"/>
              <a:t>. In </a:t>
            </a:r>
            <a:r>
              <a:rPr lang="es-ES" baseline="0" dirty="0" err="1" smtClean="0"/>
              <a:t>order</a:t>
            </a:r>
            <a:r>
              <a:rPr lang="es-ES" baseline="0" dirty="0" smtClean="0"/>
              <a:t> to do so, </a:t>
            </a:r>
            <a:r>
              <a:rPr lang="es-ES" baseline="0" dirty="0" err="1" smtClean="0"/>
              <a:t>first</a:t>
            </a:r>
            <a:r>
              <a:rPr lang="es-ES" baseline="0" dirty="0" smtClean="0"/>
              <a:t> </a:t>
            </a:r>
            <a:r>
              <a:rPr lang="es-ES" baseline="0" dirty="0" err="1" smtClean="0"/>
              <a:t>we’ll</a:t>
            </a:r>
            <a:r>
              <a:rPr lang="es-ES" baseline="0" dirty="0" smtClean="0"/>
              <a:t> </a:t>
            </a:r>
            <a:r>
              <a:rPr lang="es-ES" baseline="0" dirty="0" err="1" smtClean="0"/>
              <a:t>make</a:t>
            </a:r>
            <a:r>
              <a:rPr lang="es-ES" baseline="0" dirty="0" smtClean="0"/>
              <a:t> a </a:t>
            </a:r>
            <a:r>
              <a:rPr lang="es-ES" baseline="0" dirty="0" err="1" smtClean="0"/>
              <a:t>survey</a:t>
            </a:r>
            <a:r>
              <a:rPr lang="es-ES" baseline="0" dirty="0" smtClean="0"/>
              <a:t> </a:t>
            </a:r>
            <a:r>
              <a:rPr lang="es-ES" baseline="0" dirty="0" err="1" smtClean="0"/>
              <a:t>asking</a:t>
            </a:r>
            <a:r>
              <a:rPr lang="es-ES" baseline="0" dirty="0" smtClean="0"/>
              <a:t> </a:t>
            </a:r>
            <a:r>
              <a:rPr lang="es-ES" baseline="0" dirty="0" err="1" smtClean="0"/>
              <a:t>them</a:t>
            </a:r>
            <a:r>
              <a:rPr lang="es-ES" baseline="0" dirty="0" smtClean="0"/>
              <a:t> </a:t>
            </a:r>
            <a:r>
              <a:rPr lang="es-ES" baseline="0" dirty="0" err="1" smtClean="0"/>
              <a:t>how</a:t>
            </a:r>
            <a:r>
              <a:rPr lang="es-ES" baseline="0" dirty="0" smtClean="0"/>
              <a:t> </a:t>
            </a:r>
            <a:r>
              <a:rPr lang="es-ES" baseline="0" dirty="0" err="1" smtClean="0"/>
              <a:t>much</a:t>
            </a:r>
            <a:r>
              <a:rPr lang="es-ES" baseline="0" dirty="0" smtClean="0"/>
              <a:t> </a:t>
            </a:r>
            <a:r>
              <a:rPr lang="es-ES" baseline="0" dirty="0" err="1" smtClean="0"/>
              <a:t>effort</a:t>
            </a:r>
            <a:r>
              <a:rPr lang="es-ES" baseline="0" dirty="0" smtClean="0"/>
              <a:t> </a:t>
            </a:r>
            <a:r>
              <a:rPr lang="es-ES" baseline="0" dirty="0" err="1" smtClean="0"/>
              <a:t>would</a:t>
            </a:r>
            <a:r>
              <a:rPr lang="es-ES" baseline="0" dirty="0" smtClean="0"/>
              <a:t> </a:t>
            </a:r>
            <a:r>
              <a:rPr lang="es-ES" baseline="0" dirty="0" err="1" smtClean="0"/>
              <a:t>they</a:t>
            </a:r>
            <a:r>
              <a:rPr lang="es-ES" baseline="0" dirty="0" smtClean="0"/>
              <a:t> </a:t>
            </a:r>
            <a:r>
              <a:rPr lang="es-ES" baseline="0" dirty="0" err="1" smtClean="0"/>
              <a:t>spend</a:t>
            </a:r>
            <a:r>
              <a:rPr lang="es-ES" baseline="0" dirty="0" smtClean="0"/>
              <a:t> </a:t>
            </a:r>
            <a:r>
              <a:rPr lang="es-ES" baseline="0" dirty="0" err="1" smtClean="0"/>
              <a:t>creating</a:t>
            </a:r>
            <a:r>
              <a:rPr lang="es-ES" baseline="0" dirty="0" smtClean="0"/>
              <a:t> </a:t>
            </a:r>
            <a:r>
              <a:rPr lang="es-ES" baseline="0" dirty="0" err="1" smtClean="0"/>
              <a:t>content</a:t>
            </a:r>
            <a:r>
              <a:rPr lang="es-ES" baseline="0" dirty="0" smtClean="0"/>
              <a:t> </a:t>
            </a:r>
            <a:r>
              <a:rPr lang="es-ES" baseline="0" dirty="0" err="1" smtClean="0"/>
              <a:t>if</a:t>
            </a:r>
            <a:r>
              <a:rPr lang="es-ES" baseline="0" dirty="0" smtClean="0"/>
              <a:t> </a:t>
            </a:r>
            <a:r>
              <a:rPr lang="es-ES" baseline="0" dirty="0" err="1" smtClean="0"/>
              <a:t>they</a:t>
            </a:r>
            <a:r>
              <a:rPr lang="es-ES" baseline="0" dirty="0" smtClean="0"/>
              <a:t> </a:t>
            </a:r>
            <a:r>
              <a:rPr lang="es-ES" baseline="0" dirty="0" err="1" smtClean="0"/>
              <a:t>could</a:t>
            </a:r>
            <a:r>
              <a:rPr lang="es-ES" baseline="0" dirty="0" smtClean="0"/>
              <a:t> </a:t>
            </a:r>
            <a:r>
              <a:rPr lang="es-ES" baseline="0" dirty="0" err="1" smtClean="0"/>
              <a:t>earn</a:t>
            </a:r>
            <a:r>
              <a:rPr lang="es-ES" baseline="0" dirty="0" smtClean="0"/>
              <a:t> </a:t>
            </a:r>
            <a:r>
              <a:rPr lang="es-ES" baseline="0" dirty="0" err="1" smtClean="0"/>
              <a:t>money</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and </a:t>
            </a:r>
            <a:r>
              <a:rPr lang="es-ES" baseline="0" dirty="0" err="1" smtClean="0"/>
              <a:t>what</a:t>
            </a:r>
            <a:r>
              <a:rPr lang="es-ES" baseline="0" dirty="0" smtClean="0"/>
              <a:t> do </a:t>
            </a:r>
            <a:r>
              <a:rPr lang="es-ES" baseline="0" dirty="0" err="1" smtClean="0"/>
              <a:t>they</a:t>
            </a:r>
            <a:r>
              <a:rPr lang="es-ES" baseline="0" dirty="0" smtClean="0"/>
              <a:t> </a:t>
            </a:r>
            <a:r>
              <a:rPr lang="es-ES" baseline="0" dirty="0" err="1" smtClean="0"/>
              <a:t>think</a:t>
            </a:r>
            <a:r>
              <a:rPr lang="es-ES" baseline="0" dirty="0" smtClean="0"/>
              <a:t> </a:t>
            </a: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means</a:t>
            </a:r>
            <a:r>
              <a:rPr lang="es-ES" baseline="0" dirty="0" smtClean="0"/>
              <a:t> of </a:t>
            </a:r>
            <a:r>
              <a:rPr lang="es-ES" baseline="0" dirty="0" err="1" smtClean="0"/>
              <a:t>doing</a:t>
            </a:r>
            <a:r>
              <a:rPr lang="es-ES" baseline="0" dirty="0" smtClean="0"/>
              <a:t> so.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Then</a:t>
            </a:r>
            <a:r>
              <a:rPr lang="es-ES" baseline="0" dirty="0" smtClean="0"/>
              <a:t>, </a:t>
            </a:r>
            <a:r>
              <a:rPr lang="es-ES" baseline="0" dirty="0" err="1" smtClean="0"/>
              <a:t>we’ll</a:t>
            </a:r>
            <a:r>
              <a:rPr lang="es-ES" baseline="0" dirty="0" smtClean="0"/>
              <a:t> </a:t>
            </a:r>
            <a:r>
              <a:rPr lang="es-ES" baseline="0" dirty="0" err="1" smtClean="0"/>
              <a:t>proceed</a:t>
            </a:r>
            <a:r>
              <a:rPr lang="es-ES" baseline="0" dirty="0" smtClean="0"/>
              <a:t> </a:t>
            </a:r>
            <a:r>
              <a:rPr lang="es-ES" baseline="0" dirty="0" err="1" smtClean="0"/>
              <a:t>with</a:t>
            </a:r>
            <a:r>
              <a:rPr lang="es-ES" baseline="0" dirty="0" smtClean="0"/>
              <a:t> a meeting </a:t>
            </a:r>
            <a:r>
              <a:rPr lang="es-ES" baseline="0" dirty="0" err="1" smtClean="0"/>
              <a:t>with</a:t>
            </a:r>
            <a:r>
              <a:rPr lang="es-ES" baseline="0" dirty="0" smtClean="0"/>
              <a:t> a </a:t>
            </a:r>
            <a:r>
              <a:rPr lang="es-ES" baseline="0" dirty="0" err="1" smtClean="0"/>
              <a:t>group</a:t>
            </a:r>
            <a:r>
              <a:rPr lang="es-ES" baseline="0" dirty="0" smtClean="0"/>
              <a:t> of </a:t>
            </a:r>
            <a:r>
              <a:rPr lang="es-ES" baseline="0" dirty="0" err="1" smtClean="0"/>
              <a:t>these</a:t>
            </a:r>
            <a:r>
              <a:rPr lang="es-ES" baseline="0" dirty="0" smtClean="0"/>
              <a:t> </a:t>
            </a:r>
            <a:r>
              <a:rPr lang="es-ES" baseline="0" dirty="0" err="1" smtClean="0"/>
              <a:t>programmers</a:t>
            </a:r>
            <a:r>
              <a:rPr lang="es-ES" baseline="0" dirty="0" smtClean="0"/>
              <a:t>, </a:t>
            </a:r>
            <a:r>
              <a:rPr lang="es-ES" baseline="0" dirty="0" err="1" smtClean="0"/>
              <a:t>showing</a:t>
            </a:r>
            <a:r>
              <a:rPr lang="es-ES" baseline="0" dirty="0" smtClean="0"/>
              <a:t> </a:t>
            </a:r>
            <a:r>
              <a:rPr lang="es-ES" baseline="0" dirty="0" err="1" smtClean="0"/>
              <a:t>them</a:t>
            </a:r>
            <a:r>
              <a:rPr lang="es-ES" baseline="0" dirty="0" smtClean="0"/>
              <a:t> </a:t>
            </a:r>
            <a:r>
              <a:rPr lang="es-ES" baseline="0" dirty="0" err="1" smtClean="0"/>
              <a:t>how</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works</a:t>
            </a:r>
            <a:r>
              <a:rPr lang="es-ES" baseline="0" dirty="0" smtClean="0"/>
              <a:t>, and </a:t>
            </a:r>
            <a:r>
              <a:rPr lang="es-ES" baseline="0" dirty="0" err="1" smtClean="0"/>
              <a:t>receiving</a:t>
            </a:r>
            <a:r>
              <a:rPr lang="es-ES" baseline="0" dirty="0" smtClean="0"/>
              <a:t> </a:t>
            </a:r>
            <a:r>
              <a:rPr lang="es-ES" baseline="0" dirty="0" err="1" smtClean="0"/>
              <a:t>feedback</a:t>
            </a:r>
            <a:r>
              <a:rPr lang="es-ES" baseline="0" dirty="0" smtClean="0"/>
              <a:t> </a:t>
            </a:r>
            <a:r>
              <a:rPr lang="es-ES" baseline="0" dirty="0" err="1" smtClean="0"/>
              <a:t>from</a:t>
            </a:r>
            <a:r>
              <a:rPr lang="es-ES" baseline="0" dirty="0" smtClean="0"/>
              <a:t> </a:t>
            </a:r>
            <a:r>
              <a:rPr lang="es-ES" baseline="0" dirty="0" err="1" smtClean="0"/>
              <a:t>them</a:t>
            </a:r>
            <a:r>
              <a:rPr lang="es-ES" baseline="0" dirty="0" smtClean="0"/>
              <a:t> in </a:t>
            </a:r>
            <a:r>
              <a:rPr lang="es-ES" baseline="0" dirty="0" err="1" smtClean="0"/>
              <a:t>order</a:t>
            </a:r>
            <a:r>
              <a:rPr lang="es-ES" baseline="0" dirty="0" smtClean="0"/>
              <a:t> to </a:t>
            </a:r>
            <a:r>
              <a:rPr lang="es-ES" baseline="0" dirty="0" err="1" smtClean="0"/>
              <a:t>upgrade</a:t>
            </a:r>
            <a:r>
              <a:rPr lang="es-ES" baseline="0" dirty="0" smtClean="0"/>
              <a:t> </a:t>
            </a:r>
            <a:r>
              <a:rPr lang="es-ES" baseline="0" dirty="0" err="1" smtClean="0"/>
              <a:t>it</a:t>
            </a:r>
            <a:r>
              <a:rPr lang="es-ES" baseline="0" dirty="0" smtClean="0"/>
              <a:t> to </a:t>
            </a:r>
            <a:r>
              <a:rPr lang="es-ES" baseline="0" dirty="0" err="1" smtClean="0"/>
              <a:t>their</a:t>
            </a:r>
            <a:r>
              <a:rPr lang="es-ES" baseline="0" dirty="0" smtClean="0"/>
              <a:t> </a:t>
            </a:r>
            <a:r>
              <a:rPr lang="es-ES" baseline="0" dirty="0" err="1" smtClean="0"/>
              <a:t>possible</a:t>
            </a:r>
            <a:r>
              <a:rPr lang="es-ES" baseline="0" dirty="0" smtClean="0"/>
              <a:t> </a:t>
            </a:r>
            <a:r>
              <a:rPr lang="es-ES" baseline="0" dirty="0" err="1" smtClean="0"/>
              <a:t>needs</a:t>
            </a:r>
            <a:r>
              <a:rPr lang="es-ES" baseline="0" dirty="0" smtClean="0"/>
              <a:t>.</a:t>
            </a:r>
          </a:p>
          <a:p>
            <a:pPr marL="0" lvl="0" indent="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After</a:t>
            </a:r>
            <a:r>
              <a:rPr lang="es-ES" baseline="0" dirty="0" smtClean="0"/>
              <a:t> </a:t>
            </a:r>
            <a:r>
              <a:rPr lang="es-ES" baseline="0" dirty="0" err="1" smtClean="0"/>
              <a:t>finishing</a:t>
            </a:r>
            <a:r>
              <a:rPr lang="es-ES" baseline="0" dirty="0" smtClean="0"/>
              <a:t> </a:t>
            </a:r>
            <a:r>
              <a:rPr lang="es-ES" baseline="0" dirty="0" err="1" smtClean="0"/>
              <a:t>this</a:t>
            </a:r>
            <a:r>
              <a:rPr lang="es-ES" baseline="0" dirty="0" smtClean="0"/>
              <a:t> </a:t>
            </a:r>
            <a:r>
              <a:rPr lang="es-ES" baseline="0" dirty="0" err="1" smtClean="0"/>
              <a:t>first</a:t>
            </a:r>
            <a:r>
              <a:rPr lang="es-ES" baseline="0" dirty="0" smtClean="0"/>
              <a:t> </a:t>
            </a:r>
            <a:r>
              <a:rPr lang="es-ES" baseline="0" dirty="0" err="1" smtClean="0"/>
              <a:t>phase</a:t>
            </a:r>
            <a:r>
              <a:rPr lang="es-ES" baseline="0" dirty="0" smtClean="0"/>
              <a:t>, and once </a:t>
            </a:r>
            <a:r>
              <a:rPr lang="es-ES" baseline="0" dirty="0" err="1" smtClean="0"/>
              <a:t>we’ve</a:t>
            </a:r>
            <a:r>
              <a:rPr lang="es-ES" baseline="0" dirty="0" smtClean="0"/>
              <a:t> </a:t>
            </a:r>
            <a:r>
              <a:rPr lang="es-ES" baseline="0" dirty="0" err="1" smtClean="0"/>
              <a:t>developed</a:t>
            </a:r>
            <a:r>
              <a:rPr lang="es-ES" baseline="0" dirty="0" smtClean="0"/>
              <a:t> </a:t>
            </a:r>
            <a:r>
              <a:rPr lang="es-ES" baseline="0" dirty="0" err="1" smtClean="0"/>
              <a:t>the</a:t>
            </a:r>
            <a:r>
              <a:rPr lang="es-ES" baseline="0" dirty="0" smtClean="0"/>
              <a:t> </a:t>
            </a:r>
            <a:r>
              <a:rPr lang="es-ES" baseline="0" dirty="0" err="1" smtClean="0"/>
              <a:t>whole</a:t>
            </a:r>
            <a:r>
              <a:rPr lang="es-ES" baseline="0" dirty="0" smtClean="0"/>
              <a:t> </a:t>
            </a:r>
            <a:r>
              <a:rPr lang="es-ES" baseline="0" dirty="0" err="1" smtClean="0"/>
              <a:t>first</a:t>
            </a:r>
            <a:r>
              <a:rPr lang="es-ES" baseline="0" dirty="0" smtClean="0"/>
              <a:t> </a:t>
            </a:r>
            <a:r>
              <a:rPr lang="es-ES" baseline="0" dirty="0" err="1" smtClean="0"/>
              <a:t>version</a:t>
            </a:r>
            <a:r>
              <a:rPr lang="es-ES" baseline="0" dirty="0" smtClean="0"/>
              <a:t> of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system</a:t>
            </a:r>
            <a:r>
              <a:rPr lang="es-ES" baseline="0" dirty="0" smtClean="0"/>
              <a:t> </a:t>
            </a:r>
            <a:r>
              <a:rPr lang="es-ES" baseline="0" dirty="0" err="1" smtClean="0"/>
              <a:t>allowing</a:t>
            </a:r>
            <a:r>
              <a:rPr lang="es-ES" baseline="0" dirty="0" smtClean="0"/>
              <a:t> </a:t>
            </a:r>
            <a:r>
              <a:rPr lang="es-ES" baseline="0" dirty="0" err="1" smtClean="0"/>
              <a:t>them</a:t>
            </a:r>
            <a:r>
              <a:rPr lang="es-ES" baseline="0" dirty="0" smtClean="0"/>
              <a:t> to be </a:t>
            </a:r>
            <a:r>
              <a:rPr lang="es-ES" baseline="0" dirty="0" err="1" smtClean="0"/>
              <a:t>stored</a:t>
            </a:r>
            <a:r>
              <a:rPr lang="es-ES" baseline="0" dirty="0" smtClean="0"/>
              <a:t> in </a:t>
            </a:r>
            <a:r>
              <a:rPr lang="es-ES" baseline="0" dirty="0" err="1" smtClean="0"/>
              <a:t>our</a:t>
            </a:r>
            <a:r>
              <a:rPr lang="es-ES" baseline="0" dirty="0" smtClean="0"/>
              <a:t> </a:t>
            </a:r>
            <a:r>
              <a:rPr lang="es-ES" baseline="0" dirty="0" err="1" smtClean="0"/>
              <a:t>database</a:t>
            </a:r>
            <a:r>
              <a:rPr lang="es-ES" baseline="0" dirty="0" smtClean="0"/>
              <a:t>, </a:t>
            </a:r>
            <a:r>
              <a:rPr lang="es-ES" baseline="0" dirty="0" err="1" smtClean="0"/>
              <a:t>we’ll</a:t>
            </a:r>
            <a:r>
              <a:rPr lang="es-ES" baseline="0" dirty="0" smtClean="0"/>
              <a:t> </a:t>
            </a:r>
            <a:r>
              <a:rPr lang="es-ES" baseline="0" dirty="0" err="1" smtClean="0"/>
              <a:t>star</a:t>
            </a:r>
            <a:r>
              <a:rPr lang="es-ES" baseline="0" dirty="0" smtClean="0"/>
              <a:t> </a:t>
            </a: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phase</a:t>
            </a:r>
            <a:r>
              <a:rPr lang="es-ES" baseline="0" dirty="0" smtClean="0"/>
              <a:t> of </a:t>
            </a:r>
            <a:r>
              <a:rPr lang="es-ES" baseline="0" dirty="0" err="1" smtClean="0"/>
              <a:t>our</a:t>
            </a:r>
            <a:r>
              <a:rPr lang="es-ES" baseline="0" dirty="0" smtClean="0"/>
              <a:t> plan. In </a:t>
            </a:r>
            <a:r>
              <a:rPr lang="es-ES" baseline="0" dirty="0" err="1" smtClean="0"/>
              <a:t>this</a:t>
            </a:r>
            <a:r>
              <a:rPr lang="es-ES" baseline="0" dirty="0" smtClean="0"/>
              <a:t> </a:t>
            </a:r>
            <a:r>
              <a:rPr lang="es-ES" baseline="0" dirty="0" err="1" smtClean="0"/>
              <a:t>one</a:t>
            </a:r>
            <a:r>
              <a:rPr lang="es-ES" baseline="0" dirty="0" smtClean="0"/>
              <a:t>, </a:t>
            </a:r>
            <a:r>
              <a:rPr lang="es-ES" baseline="0" dirty="0" err="1" smtClean="0"/>
              <a:t>we’ll</a:t>
            </a:r>
            <a:r>
              <a:rPr lang="es-ES" baseline="0" dirty="0" smtClean="0"/>
              <a:t> </a:t>
            </a:r>
            <a:r>
              <a:rPr lang="es-ES" baseline="0" dirty="0" err="1" smtClean="0"/>
              <a:t>first</a:t>
            </a:r>
            <a:r>
              <a:rPr lang="es-ES" baseline="0" dirty="0" smtClean="0"/>
              <a:t> </a:t>
            </a:r>
            <a:r>
              <a:rPr lang="es-ES" baseline="0" dirty="0" err="1" smtClean="0"/>
              <a:t>make</a:t>
            </a:r>
            <a:r>
              <a:rPr lang="es-ES" baseline="0" dirty="0" smtClean="0"/>
              <a:t> </a:t>
            </a:r>
            <a:r>
              <a:rPr lang="es-ES" baseline="0" dirty="0" err="1" smtClean="0"/>
              <a:t>another</a:t>
            </a:r>
            <a:r>
              <a:rPr lang="es-ES" baseline="0" dirty="0" smtClean="0"/>
              <a:t> </a:t>
            </a:r>
            <a:r>
              <a:rPr lang="es-ES" baseline="0" dirty="0" err="1" smtClean="0"/>
              <a:t>survey</a:t>
            </a:r>
            <a:r>
              <a:rPr lang="es-ES" baseline="0" dirty="0" smtClean="0"/>
              <a:t>, </a:t>
            </a:r>
            <a:r>
              <a:rPr lang="es-ES" baseline="0" dirty="0" err="1" smtClean="0"/>
              <a:t>this</a:t>
            </a:r>
            <a:r>
              <a:rPr lang="es-ES" baseline="0" dirty="0" smtClean="0"/>
              <a:t> time </a:t>
            </a:r>
            <a:r>
              <a:rPr lang="es-ES" baseline="0" dirty="0" err="1" smtClean="0"/>
              <a:t>for</a:t>
            </a:r>
            <a:r>
              <a:rPr lang="es-ES" baseline="0" dirty="0" smtClean="0"/>
              <a:t> </a:t>
            </a:r>
            <a:r>
              <a:rPr lang="es-ES" baseline="0" dirty="0" err="1" smtClean="0"/>
              <a:t>schools</a:t>
            </a:r>
            <a:r>
              <a:rPr lang="es-ES" baseline="0" dirty="0" smtClean="0"/>
              <a:t> and </a:t>
            </a:r>
            <a:r>
              <a:rPr lang="es-ES" baseline="0" dirty="0" err="1" smtClean="0"/>
              <a:t>teachers</a:t>
            </a:r>
            <a:r>
              <a:rPr lang="es-ES" baseline="0" dirty="0" smtClean="0"/>
              <a:t>, </a:t>
            </a:r>
            <a:r>
              <a:rPr lang="es-ES" baseline="0" dirty="0" err="1" smtClean="0"/>
              <a:t>asking</a:t>
            </a:r>
            <a:r>
              <a:rPr lang="es-ES" baseline="0" dirty="0" smtClean="0"/>
              <a:t> </a:t>
            </a:r>
            <a:r>
              <a:rPr lang="es-ES" baseline="0" dirty="0" err="1" smtClean="0"/>
              <a:t>them</a:t>
            </a:r>
            <a:r>
              <a:rPr lang="es-ES" baseline="0" dirty="0" smtClean="0"/>
              <a:t> </a:t>
            </a:r>
            <a:r>
              <a:rPr lang="es-ES" baseline="0" dirty="0" err="1" smtClean="0"/>
              <a:t>about</a:t>
            </a:r>
            <a:r>
              <a:rPr lang="es-ES" baseline="0" dirty="0" smtClean="0"/>
              <a:t> </a:t>
            </a:r>
            <a:r>
              <a:rPr lang="es-ES" baseline="0" dirty="0" err="1" smtClean="0"/>
              <a:t>their</a:t>
            </a:r>
            <a:r>
              <a:rPr lang="es-ES" baseline="0" dirty="0" smtClean="0"/>
              <a:t> </a:t>
            </a:r>
            <a:r>
              <a:rPr lang="es-ES" baseline="0" dirty="0" err="1" smtClean="0"/>
              <a:t>means</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a:t>
            </a:r>
            <a:r>
              <a:rPr lang="es-ES" baseline="0" dirty="0" err="1" smtClean="0"/>
              <a:t>exercises</a:t>
            </a:r>
            <a:r>
              <a:rPr lang="es-ES" baseline="0" dirty="0" smtClean="0"/>
              <a:t> in </a:t>
            </a:r>
            <a:r>
              <a:rPr lang="es-ES" baseline="0" dirty="0" err="1" smtClean="0"/>
              <a:t>their</a:t>
            </a:r>
            <a:r>
              <a:rPr lang="es-ES" baseline="0" dirty="0" smtClean="0"/>
              <a:t> </a:t>
            </a:r>
            <a:r>
              <a:rPr lang="es-ES" baseline="0" dirty="0" err="1" smtClean="0"/>
              <a:t>lessons</a:t>
            </a:r>
            <a:r>
              <a:rPr lang="es-ES" baseline="0" dirty="0" smtClean="0"/>
              <a:t>, </a:t>
            </a:r>
            <a:r>
              <a:rPr lang="es-ES" baseline="0" dirty="0" err="1" smtClean="0"/>
              <a:t>if</a:t>
            </a:r>
            <a:r>
              <a:rPr lang="es-ES" baseline="0" dirty="0" smtClean="0"/>
              <a:t> </a:t>
            </a:r>
            <a:r>
              <a:rPr lang="es-ES" baseline="0" dirty="0" err="1" smtClean="0"/>
              <a:t>they</a:t>
            </a:r>
            <a:r>
              <a:rPr lang="es-ES" baseline="0" dirty="0" smtClean="0"/>
              <a:t> </a:t>
            </a:r>
            <a:r>
              <a:rPr lang="es-ES" baseline="0" dirty="0" err="1" smtClean="0"/>
              <a:t>would</a:t>
            </a:r>
            <a:r>
              <a:rPr lang="es-ES" baseline="0" dirty="0" smtClean="0"/>
              <a:t> </a:t>
            </a:r>
            <a:r>
              <a:rPr lang="es-ES" baseline="0" dirty="0" err="1" smtClean="0"/>
              <a:t>like</a:t>
            </a:r>
            <a:r>
              <a:rPr lang="es-ES" baseline="0" dirty="0" smtClean="0"/>
              <a:t> a more </a:t>
            </a:r>
            <a:r>
              <a:rPr lang="es-ES" baseline="0" dirty="0" err="1" smtClean="0"/>
              <a:t>automatic</a:t>
            </a:r>
            <a:r>
              <a:rPr lang="es-ES" baseline="0" dirty="0" smtClean="0"/>
              <a:t> </a:t>
            </a:r>
            <a:r>
              <a:rPr lang="es-ES" baseline="0" dirty="0" err="1" smtClean="0"/>
              <a:t>way</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so and </a:t>
            </a:r>
            <a:r>
              <a:rPr lang="es-ES" baseline="0" dirty="0" err="1" smtClean="0"/>
              <a:t>the</a:t>
            </a:r>
            <a:r>
              <a:rPr lang="es-ES" baseline="0" dirty="0" smtClean="0"/>
              <a:t> </a:t>
            </a:r>
            <a:r>
              <a:rPr lang="es-ES" baseline="0" dirty="0" err="1" smtClean="0"/>
              <a:t>impact</a:t>
            </a:r>
            <a:r>
              <a:rPr lang="es-ES" baseline="0" dirty="0" smtClean="0"/>
              <a:t> </a:t>
            </a:r>
            <a:r>
              <a:rPr lang="es-ES" baseline="0" dirty="0" err="1" smtClean="0"/>
              <a:t>they</a:t>
            </a:r>
            <a:r>
              <a:rPr lang="es-ES" baseline="0" dirty="0" smtClean="0"/>
              <a:t> </a:t>
            </a:r>
            <a:r>
              <a:rPr lang="es-ES" baseline="0" dirty="0" err="1" smtClean="0"/>
              <a:t>think</a:t>
            </a:r>
            <a:r>
              <a:rPr lang="es-ES" baseline="0" dirty="0" smtClean="0"/>
              <a:t> </a:t>
            </a:r>
            <a:r>
              <a:rPr lang="es-ES" baseline="0" dirty="0" err="1" smtClean="0"/>
              <a:t>it</a:t>
            </a:r>
            <a:r>
              <a:rPr lang="es-ES" baseline="0" dirty="0" smtClean="0"/>
              <a:t> </a:t>
            </a:r>
            <a:r>
              <a:rPr lang="es-ES" baseline="0" dirty="0" err="1" smtClean="0"/>
              <a:t>would</a:t>
            </a:r>
            <a:r>
              <a:rPr lang="es-ES" baseline="0" dirty="0" smtClean="0"/>
              <a:t> </a:t>
            </a:r>
            <a:r>
              <a:rPr lang="es-ES" baseline="0" dirty="0" err="1" smtClean="0"/>
              <a:t>have</a:t>
            </a:r>
            <a:r>
              <a:rPr lang="es-ES" baseline="0" dirty="0" smtClean="0"/>
              <a:t> in </a:t>
            </a:r>
            <a:r>
              <a:rPr lang="es-ES" baseline="0" dirty="0" err="1" smtClean="0"/>
              <a:t>the</a:t>
            </a:r>
            <a:r>
              <a:rPr lang="es-ES" baseline="0" dirty="0" smtClean="0"/>
              <a:t> </a:t>
            </a:r>
            <a:r>
              <a:rPr lang="es-ES" baseline="0" dirty="0" err="1" smtClean="0"/>
              <a:t>students</a:t>
            </a:r>
            <a:r>
              <a:rPr lang="es-ES" baseline="0" dirty="0" smtClean="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Once </a:t>
            </a:r>
            <a:r>
              <a:rPr lang="es-ES" baseline="0" dirty="0" err="1" smtClean="0"/>
              <a:t>the</a:t>
            </a:r>
            <a:r>
              <a:rPr lang="es-ES" baseline="0" dirty="0" smtClean="0"/>
              <a:t> </a:t>
            </a:r>
            <a:r>
              <a:rPr lang="es-ES" baseline="0" dirty="0" err="1" smtClean="0"/>
              <a:t>survey</a:t>
            </a:r>
            <a:r>
              <a:rPr lang="es-ES" baseline="0" dirty="0" smtClean="0"/>
              <a:t> </a:t>
            </a:r>
            <a:r>
              <a:rPr lang="es-ES" baseline="0" dirty="0" err="1" smtClean="0"/>
              <a:t>is</a:t>
            </a:r>
            <a:r>
              <a:rPr lang="es-ES" baseline="0" dirty="0" smtClean="0"/>
              <a:t> </a:t>
            </a:r>
            <a:r>
              <a:rPr lang="es-ES" baseline="0" dirty="0" err="1" smtClean="0"/>
              <a:t>completed</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meet</a:t>
            </a:r>
            <a:r>
              <a:rPr lang="es-ES" baseline="0" dirty="0" smtClean="0"/>
              <a:t> </a:t>
            </a:r>
            <a:r>
              <a:rPr lang="es-ES" baseline="0" dirty="0" err="1" smtClean="0"/>
              <a:t>with</a:t>
            </a:r>
            <a:r>
              <a:rPr lang="es-ES" baseline="0" dirty="0" smtClean="0"/>
              <a:t> </a:t>
            </a:r>
            <a:r>
              <a:rPr lang="es-ES" baseline="0" dirty="0" err="1" smtClean="0"/>
              <a:t>many</a:t>
            </a:r>
            <a:r>
              <a:rPr lang="es-ES" baseline="0" dirty="0" smtClean="0"/>
              <a:t> </a:t>
            </a:r>
            <a:r>
              <a:rPr lang="es-ES" baseline="0" dirty="0" err="1" smtClean="0"/>
              <a:t>possible</a:t>
            </a:r>
            <a:r>
              <a:rPr lang="es-ES" baseline="0" dirty="0" smtClean="0"/>
              <a:t> </a:t>
            </a:r>
            <a:r>
              <a:rPr lang="es-ES" baseline="0" dirty="0" err="1" smtClean="0"/>
              <a:t>teachers</a:t>
            </a:r>
            <a:r>
              <a:rPr lang="es-ES" baseline="0" dirty="0" smtClean="0"/>
              <a:t>, </a:t>
            </a:r>
            <a:r>
              <a:rPr lang="es-ES" baseline="0" dirty="0" err="1" smtClean="0"/>
              <a:t>showing</a:t>
            </a:r>
            <a:r>
              <a:rPr lang="es-ES" baseline="0" dirty="0" smtClean="0"/>
              <a:t> </a:t>
            </a:r>
            <a:r>
              <a:rPr lang="es-ES" baseline="0" dirty="0" err="1" smtClean="0"/>
              <a:t>them</a:t>
            </a:r>
            <a:r>
              <a:rPr lang="es-ES" baseline="0" dirty="0" smtClean="0"/>
              <a:t> </a:t>
            </a:r>
            <a:r>
              <a:rPr lang="es-ES" baseline="0" dirty="0" err="1" smtClean="0"/>
              <a:t>how</a:t>
            </a:r>
            <a:r>
              <a:rPr lang="es-ES" baseline="0" dirty="0" smtClean="0"/>
              <a:t> </a:t>
            </a:r>
            <a:r>
              <a:rPr lang="es-ES" baseline="0" dirty="0" err="1" smtClean="0"/>
              <a:t>the</a:t>
            </a:r>
            <a:r>
              <a:rPr lang="es-ES" baseline="0" dirty="0" smtClean="0"/>
              <a:t> </a:t>
            </a:r>
            <a:r>
              <a:rPr lang="es-ES" baseline="0" dirty="0" err="1" smtClean="0"/>
              <a:t>execution</a:t>
            </a:r>
            <a:r>
              <a:rPr lang="es-ES" baseline="0" dirty="0" smtClean="0"/>
              <a:t> of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works</a:t>
            </a:r>
            <a:r>
              <a:rPr lang="es-ES" baseline="0" dirty="0" smtClean="0"/>
              <a:t> and </a:t>
            </a:r>
            <a:r>
              <a:rPr lang="es-ES" baseline="0" dirty="0" err="1" smtClean="0"/>
              <a:t>receiving</a:t>
            </a:r>
            <a:r>
              <a:rPr lang="es-ES" baseline="0" dirty="0" smtClean="0"/>
              <a:t> </a:t>
            </a:r>
            <a:r>
              <a:rPr lang="es-ES" baseline="0" dirty="0" err="1" smtClean="0"/>
              <a:t>feedback</a:t>
            </a:r>
            <a:r>
              <a:rPr lang="es-ES" baseline="0" dirty="0" smtClean="0"/>
              <a:t> </a:t>
            </a:r>
            <a:r>
              <a:rPr lang="es-ES" baseline="0" dirty="0" err="1" smtClean="0"/>
              <a:t>for</a:t>
            </a:r>
            <a:r>
              <a:rPr lang="es-ES" baseline="0" dirty="0" smtClean="0"/>
              <a:t> </a:t>
            </a:r>
            <a:r>
              <a:rPr lang="es-ES" baseline="0" dirty="0" err="1" smtClean="0"/>
              <a:t>them</a:t>
            </a:r>
            <a:r>
              <a:rPr lang="es-ES" baseline="0" dirty="0" smtClean="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and </a:t>
            </a:r>
            <a:r>
              <a:rPr lang="es-ES" baseline="0" dirty="0" err="1" smtClean="0"/>
              <a:t>while</a:t>
            </a:r>
            <a:r>
              <a:rPr lang="es-ES" baseline="0" dirty="0" smtClean="0"/>
              <a:t> </a:t>
            </a:r>
            <a:r>
              <a:rPr lang="es-ES" baseline="0" dirty="0" err="1" smtClean="0"/>
              <a:t>we</a:t>
            </a:r>
            <a:r>
              <a:rPr lang="es-ES" baseline="0" dirty="0" smtClean="0"/>
              <a:t> </a:t>
            </a:r>
            <a:r>
              <a:rPr lang="es-ES" baseline="0" dirty="0" err="1" smtClean="0"/>
              <a:t>have</a:t>
            </a:r>
            <a:r>
              <a:rPr lang="es-ES" baseline="0" dirty="0" smtClean="0"/>
              <a:t> time </a:t>
            </a:r>
            <a:r>
              <a:rPr lang="es-ES" baseline="0" dirty="0" err="1" smtClean="0"/>
              <a:t>for</a:t>
            </a:r>
            <a:r>
              <a:rPr lang="es-ES" baseline="0" dirty="0" smtClean="0"/>
              <a:t> </a:t>
            </a:r>
            <a:r>
              <a:rPr lang="es-ES" baseline="0" dirty="0" err="1" smtClean="0"/>
              <a:t>it</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repeat</a:t>
            </a:r>
            <a:r>
              <a:rPr lang="es-ES" baseline="0" dirty="0" smtClean="0"/>
              <a:t> </a:t>
            </a:r>
            <a:r>
              <a:rPr lang="es-ES" baseline="0" dirty="0" err="1" smtClean="0"/>
              <a:t>the</a:t>
            </a:r>
            <a:r>
              <a:rPr lang="es-ES" baseline="0" dirty="0" smtClean="0"/>
              <a:t> meetings </a:t>
            </a:r>
            <a:r>
              <a:rPr lang="es-ES" baseline="0" dirty="0" err="1" smtClean="0"/>
              <a:t>mentioned</a:t>
            </a:r>
            <a:r>
              <a:rPr lang="es-ES" baseline="0" dirty="0" smtClean="0"/>
              <a:t> in </a:t>
            </a:r>
            <a:r>
              <a:rPr lang="es-ES" baseline="0" dirty="0" err="1" smtClean="0"/>
              <a:t>both</a:t>
            </a:r>
            <a:r>
              <a:rPr lang="es-ES" baseline="0" dirty="0" smtClean="0"/>
              <a:t> </a:t>
            </a:r>
            <a:r>
              <a:rPr lang="es-ES" baseline="0" dirty="0" err="1" smtClean="0"/>
              <a:t>phases</a:t>
            </a:r>
            <a:r>
              <a:rPr lang="es-ES" baseline="0" dirty="0" smtClean="0"/>
              <a:t>, in </a:t>
            </a:r>
            <a:r>
              <a:rPr lang="es-ES" baseline="0" dirty="0" err="1" smtClean="0"/>
              <a:t>order</a:t>
            </a:r>
            <a:r>
              <a:rPr lang="es-ES" baseline="0" dirty="0" smtClean="0"/>
              <a:t> to </a:t>
            </a:r>
            <a:r>
              <a:rPr lang="es-ES" baseline="0" dirty="0" err="1" smtClean="0"/>
              <a:t>get</a:t>
            </a:r>
            <a:r>
              <a:rPr lang="es-ES" baseline="0" dirty="0" smtClean="0"/>
              <a:t> more </a:t>
            </a:r>
            <a:r>
              <a:rPr lang="es-ES" baseline="0" dirty="0" err="1" smtClean="0"/>
              <a:t>feedback</a:t>
            </a:r>
            <a:r>
              <a:rPr lang="es-ES" baseline="0" dirty="0" smtClean="0"/>
              <a:t> </a:t>
            </a:r>
            <a:r>
              <a:rPr lang="es-ES" baseline="0" dirty="0" err="1" smtClean="0"/>
              <a:t>from</a:t>
            </a:r>
            <a:r>
              <a:rPr lang="es-ES" baseline="0" dirty="0" smtClean="0"/>
              <a:t> </a:t>
            </a:r>
            <a:r>
              <a:rPr lang="es-ES" baseline="0" dirty="0" err="1" smtClean="0"/>
              <a:t>our</a:t>
            </a:r>
            <a:r>
              <a:rPr lang="es-ES" baseline="0" dirty="0" smtClean="0"/>
              <a:t> </a:t>
            </a:r>
            <a:r>
              <a:rPr lang="es-ES" baseline="0" dirty="0" err="1" smtClean="0"/>
              <a:t>changes</a:t>
            </a:r>
            <a:r>
              <a:rPr lang="es-ES" baseline="0" dirty="0" smtClean="0"/>
              <a:t>, and more </a:t>
            </a:r>
            <a:r>
              <a:rPr lang="es-ES" baseline="0" dirty="0" err="1" smtClean="0"/>
              <a:t>possible</a:t>
            </a:r>
            <a:r>
              <a:rPr lang="es-ES" baseline="0" dirty="0" smtClean="0"/>
              <a:t> </a:t>
            </a:r>
            <a:r>
              <a:rPr lang="es-ES" baseline="0" dirty="0" err="1" smtClean="0"/>
              <a:t>customers</a:t>
            </a:r>
            <a:r>
              <a:rPr lang="es-ES" baseline="0" dirty="0" smtClean="0"/>
              <a:t> </a:t>
            </a:r>
            <a:r>
              <a:rPr lang="es-ES" baseline="0" dirty="0" err="1" smtClean="0"/>
              <a:t>for</a:t>
            </a:r>
            <a:r>
              <a:rPr lang="es-ES" baseline="0" dirty="0" smtClean="0"/>
              <a:t> </a:t>
            </a:r>
            <a:r>
              <a:rPr lang="es-ES" baseline="0" dirty="0" err="1" smtClean="0"/>
              <a:t>our</a:t>
            </a:r>
            <a:r>
              <a:rPr lang="es-ES" baseline="0" dirty="0" smtClean="0"/>
              <a:t> </a:t>
            </a:r>
            <a:r>
              <a:rPr lang="es-ES" baseline="0" dirty="0" err="1" smtClean="0"/>
              <a:t>product</a:t>
            </a:r>
            <a:r>
              <a:rPr lang="es-ES" baseline="0" dirty="0" smtClean="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The main points we’re going to talk about are the following ones: First, we’ll talk about the idea that </a:t>
            </a:r>
            <a:r>
              <a:rPr lang="en-US" sz="1100" b="0" i="0" u="none" strike="noStrike" cap="none" baseline="0" dirty="0" err="1" smtClean="0">
                <a:solidFill>
                  <a:srgbClr val="000000"/>
                </a:solidFill>
                <a:latin typeface="Arial"/>
                <a:ea typeface="Arial"/>
                <a:cs typeface="Arial"/>
                <a:sym typeface="Arial"/>
              </a:rPr>
              <a:t>ClimCode</a:t>
            </a:r>
            <a:r>
              <a:rPr lang="en-US" sz="1100" b="0" i="0" u="none" strike="noStrike" cap="none" baseline="0" dirty="0" smtClean="0">
                <a:solidFill>
                  <a:srgbClr val="000000"/>
                </a:solidFill>
                <a:latin typeface="Arial"/>
                <a:ea typeface="Arial"/>
                <a:cs typeface="Arial"/>
                <a:sym typeface="Arial"/>
              </a:rPr>
              <a:t> represents. Next, we’ll introduce the team which is developing the project. Then, we’ll skip to the business plan that will begin to be applied in the next sprint. Then, we’ll see the technologies we’re using in the project, their situation and their assigned members. Finally, we’ll see the status of the project this week.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Now</a:t>
            </a:r>
            <a:r>
              <a:rPr lang="es-ES" dirty="0" smtClean="0"/>
              <a:t> </a:t>
            </a:r>
            <a:r>
              <a:rPr lang="es-ES" dirty="0" err="1" smtClean="0"/>
              <a:t>we’ll</a:t>
            </a:r>
            <a:r>
              <a:rPr lang="es-ES" dirty="0" smtClean="0"/>
              <a:t> </a:t>
            </a:r>
            <a:r>
              <a:rPr lang="es-ES" dirty="0" err="1" smtClean="0"/>
              <a:t>see</a:t>
            </a:r>
            <a:r>
              <a:rPr lang="es-ES" dirty="0" smtClean="0"/>
              <a:t> </a:t>
            </a:r>
            <a:r>
              <a:rPr lang="es-ES" dirty="0" err="1" smtClean="0"/>
              <a:t>the</a:t>
            </a:r>
            <a:r>
              <a:rPr lang="es-ES" dirty="0" smtClean="0"/>
              <a:t> </a:t>
            </a:r>
            <a:r>
              <a:rPr lang="es-ES" dirty="0" err="1" smtClean="0"/>
              <a:t>technologies</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to </a:t>
            </a:r>
            <a:r>
              <a:rPr lang="es-ES" baseline="0" dirty="0" err="1" smtClean="0"/>
              <a:t>develop</a:t>
            </a:r>
            <a:r>
              <a:rPr lang="es-ES" baseline="0" dirty="0" smtClean="0"/>
              <a:t> </a:t>
            </a:r>
            <a:r>
              <a:rPr lang="es-ES" baseline="0" dirty="0" err="1" smtClean="0"/>
              <a:t>ClimbCode</a:t>
            </a:r>
            <a:r>
              <a:rPr lang="es-ES" baseline="0" dirty="0" smtClean="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For</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development</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a:t>
            </a:r>
            <a:r>
              <a:rPr lang="es-ES" baseline="0" dirty="0" err="1" smtClean="0"/>
              <a:t>PostgreSQL</a:t>
            </a:r>
            <a:r>
              <a:rPr lang="es-ES" baseline="0" dirty="0" smtClean="0"/>
              <a:t>, Django and Python </a:t>
            </a:r>
            <a:r>
              <a:rPr lang="es-ES" baseline="0" dirty="0" err="1" smtClean="0"/>
              <a:t>for</a:t>
            </a:r>
            <a:r>
              <a:rPr lang="es-ES" baseline="0" dirty="0" smtClean="0"/>
              <a:t> </a:t>
            </a:r>
            <a:r>
              <a:rPr lang="es-ES" baseline="0" dirty="0" err="1" smtClean="0"/>
              <a:t>our</a:t>
            </a:r>
            <a:r>
              <a:rPr lang="es-ES" baseline="0" dirty="0" smtClean="0"/>
              <a:t> back-</a:t>
            </a:r>
            <a:r>
              <a:rPr lang="es-ES" baseline="0" dirty="0" err="1" smtClean="0"/>
              <a:t>end</a:t>
            </a:r>
            <a:r>
              <a:rPr lang="es-ES" baseline="0" dirty="0" smtClean="0"/>
              <a:t>, and </a:t>
            </a:r>
            <a:r>
              <a:rPr lang="es-ES" baseline="0" dirty="0" err="1" smtClean="0"/>
              <a:t>Bootstrap</a:t>
            </a:r>
            <a:r>
              <a:rPr lang="es-ES" baseline="0" dirty="0" smtClean="0"/>
              <a:t> </a:t>
            </a:r>
            <a:r>
              <a:rPr lang="es-ES" baseline="0" dirty="0" err="1" smtClean="0"/>
              <a:t>for</a:t>
            </a:r>
            <a:r>
              <a:rPr lang="es-ES" baseline="0" dirty="0" smtClean="0"/>
              <a:t> </a:t>
            </a:r>
            <a:r>
              <a:rPr lang="es-ES" baseline="0" dirty="0" err="1" smtClean="0"/>
              <a:t>our</a:t>
            </a:r>
            <a:r>
              <a:rPr lang="es-ES" baseline="0" dirty="0" smtClean="0"/>
              <a:t> </a:t>
            </a:r>
            <a:r>
              <a:rPr lang="es-ES" baseline="0" dirty="0" err="1" smtClean="0"/>
              <a:t>front-end</a:t>
            </a:r>
            <a:r>
              <a:rPr lang="es-ES" baseline="0" dirty="0" smtClean="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For</a:t>
            </a:r>
            <a:r>
              <a:rPr lang="es-ES" baseline="0" dirty="0" smtClean="0"/>
              <a:t> </a:t>
            </a:r>
            <a:r>
              <a:rPr lang="es-ES" baseline="0" dirty="0" err="1" smtClean="0"/>
              <a:t>the</a:t>
            </a:r>
            <a:r>
              <a:rPr lang="es-ES" baseline="0" dirty="0" smtClean="0"/>
              <a:t> </a:t>
            </a:r>
            <a:r>
              <a:rPr lang="es-ES" baseline="0" dirty="0" err="1" smtClean="0"/>
              <a:t>deployment</a:t>
            </a:r>
            <a:r>
              <a:rPr lang="es-ES" baseline="0" dirty="0" smtClean="0"/>
              <a:t> of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we’ve</a:t>
            </a:r>
            <a:r>
              <a:rPr lang="es-ES" baseline="0" dirty="0" smtClean="0"/>
              <a:t> </a:t>
            </a:r>
            <a:r>
              <a:rPr lang="es-ES" baseline="0" dirty="0" err="1" smtClean="0"/>
              <a:t>used</a:t>
            </a:r>
            <a:r>
              <a:rPr lang="es-ES" baseline="0" dirty="0" smtClean="0"/>
              <a:t> </a:t>
            </a:r>
            <a:r>
              <a:rPr lang="es-ES" baseline="0" dirty="0" err="1" smtClean="0"/>
              <a:t>mainly</a:t>
            </a:r>
            <a:r>
              <a:rPr lang="es-ES" baseline="0" dirty="0" smtClean="0"/>
              <a:t> Digital </a:t>
            </a:r>
            <a:r>
              <a:rPr lang="es-ES" baseline="0" dirty="0" err="1" smtClean="0"/>
              <a:t>Ocean</a:t>
            </a:r>
            <a:r>
              <a:rPr lang="es-ES" baseline="0" dirty="0" smtClean="0"/>
              <a:t>, </a:t>
            </a:r>
            <a:r>
              <a:rPr lang="es-ES" baseline="0" dirty="0" err="1" smtClean="0"/>
              <a:t>but</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an</a:t>
            </a:r>
            <a:r>
              <a:rPr lang="es-ES" baseline="0" dirty="0" smtClean="0"/>
              <a:t> </a:t>
            </a:r>
            <a:r>
              <a:rPr lang="es-ES" baseline="0" dirty="0" err="1" smtClean="0"/>
              <a:t>emergency</a:t>
            </a:r>
            <a:r>
              <a:rPr lang="es-ES" baseline="0" dirty="0" smtClean="0"/>
              <a:t> </a:t>
            </a:r>
            <a:r>
              <a:rPr lang="es-ES" baseline="0" dirty="0" err="1" smtClean="0"/>
              <a:t>version</a:t>
            </a:r>
            <a:r>
              <a:rPr lang="es-ES" baseline="0" dirty="0" smtClean="0"/>
              <a:t> of </a:t>
            </a:r>
            <a:r>
              <a:rPr lang="es-ES" baseline="0" dirty="0" err="1" smtClean="0"/>
              <a:t>the</a:t>
            </a:r>
            <a:r>
              <a:rPr lang="es-ES" baseline="0" dirty="0" smtClean="0"/>
              <a:t> </a:t>
            </a:r>
            <a:r>
              <a:rPr lang="es-ES" baseline="0" dirty="0" err="1" smtClean="0"/>
              <a:t>platform</a:t>
            </a:r>
            <a:r>
              <a:rPr lang="es-ES" baseline="0" dirty="0" smtClean="0"/>
              <a:t> in </a:t>
            </a:r>
            <a:r>
              <a:rPr lang="es-ES" baseline="0" dirty="0" err="1" smtClean="0"/>
              <a:t>Heroku</a:t>
            </a:r>
            <a:r>
              <a:rPr lang="es-ES" baseline="0" dirty="0" smtClean="0"/>
              <a:t> in case </a:t>
            </a:r>
            <a:r>
              <a:rPr lang="es-ES" baseline="0" dirty="0" err="1" smtClean="0"/>
              <a:t>that</a:t>
            </a:r>
            <a:r>
              <a:rPr lang="es-ES" baseline="0" dirty="0" smtClean="0"/>
              <a:t> Digital </a:t>
            </a:r>
            <a:r>
              <a:rPr lang="es-ES" baseline="0" dirty="0" err="1" smtClean="0"/>
              <a:t>Ocean</a:t>
            </a:r>
            <a:r>
              <a:rPr lang="es-ES" baseline="0" dirty="0" smtClean="0"/>
              <a:t> </a:t>
            </a:r>
            <a:r>
              <a:rPr lang="es-ES" baseline="0" dirty="0" err="1" smtClean="0"/>
              <a:t>isn’t</a:t>
            </a:r>
            <a:r>
              <a:rPr lang="es-ES" baseline="0" dirty="0" smtClean="0"/>
              <a:t> </a:t>
            </a:r>
            <a:r>
              <a:rPr lang="es-ES" baseline="0" dirty="0" err="1" smtClean="0"/>
              <a:t>available</a:t>
            </a:r>
            <a:r>
              <a:rPr lang="es-ES" baseline="0" dirty="0" smtClean="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For</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system</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JavaScript, </a:t>
            </a:r>
            <a:r>
              <a:rPr lang="es-ES" baseline="0" dirty="0" err="1" smtClean="0"/>
              <a:t>with</a:t>
            </a:r>
            <a:r>
              <a:rPr lang="es-ES" baseline="0" dirty="0" smtClean="0"/>
              <a:t> </a:t>
            </a:r>
            <a:r>
              <a:rPr lang="es-ES" baseline="0" dirty="0" err="1" smtClean="0"/>
              <a:t>Ace</a:t>
            </a:r>
            <a:r>
              <a:rPr lang="es-ES" baseline="0" dirty="0" smtClean="0"/>
              <a:t> </a:t>
            </a:r>
            <a:r>
              <a:rPr lang="es-ES" baseline="0" dirty="0" err="1" smtClean="0"/>
              <a:t>for</a:t>
            </a:r>
            <a:r>
              <a:rPr lang="es-ES" baseline="0" dirty="0" smtClean="0"/>
              <a:t> a </a:t>
            </a:r>
            <a:r>
              <a:rPr lang="es-ES" baseline="0" dirty="0" err="1" smtClean="0"/>
              <a:t>little</a:t>
            </a:r>
            <a:r>
              <a:rPr lang="es-ES" baseline="0" dirty="0" smtClean="0"/>
              <a:t> </a:t>
            </a:r>
            <a:r>
              <a:rPr lang="es-ES" baseline="0" dirty="0" err="1" smtClean="0"/>
              <a:t>help</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syntax</a:t>
            </a:r>
            <a:r>
              <a:rPr lang="es-ES" baseline="0" dirty="0" smtClean="0"/>
              <a:t>, and Chart.js </a:t>
            </a:r>
            <a:r>
              <a:rPr lang="es-ES" baseline="0" dirty="0" err="1" smtClean="0"/>
              <a:t>for</a:t>
            </a:r>
            <a:r>
              <a:rPr lang="es-ES" baseline="0" dirty="0" smtClean="0"/>
              <a:t> </a:t>
            </a:r>
            <a:r>
              <a:rPr lang="es-ES" baseline="0" dirty="0" err="1" smtClean="0"/>
              <a:t>creating</a:t>
            </a:r>
            <a:r>
              <a:rPr lang="es-ES" baseline="0" dirty="0" smtClean="0"/>
              <a:t> </a:t>
            </a:r>
            <a:r>
              <a:rPr lang="es-ES" baseline="0" dirty="0" err="1" smtClean="0"/>
              <a:t>the</a:t>
            </a:r>
            <a:r>
              <a:rPr lang="es-ES" baseline="0" dirty="0" smtClean="0"/>
              <a:t> </a:t>
            </a:r>
            <a:r>
              <a:rPr lang="es-ES" baseline="0" dirty="0" err="1" smtClean="0"/>
              <a:t>graphics</a:t>
            </a:r>
            <a:r>
              <a:rPr lang="es-ES" baseline="0" dirty="0" smtClean="0"/>
              <a:t> and </a:t>
            </a:r>
            <a:r>
              <a:rPr lang="es-ES" baseline="0" dirty="0" err="1" smtClean="0"/>
              <a:t>pictures</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exercises</a:t>
            </a:r>
            <a:r>
              <a:rPr lang="es-ES" baseline="0" dirty="0" smtClean="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t>
            </a:r>
            <a:r>
              <a:rPr lang="es-ES" baseline="0" dirty="0" err="1" smtClean="0"/>
              <a:t>for</a:t>
            </a:r>
            <a:r>
              <a:rPr lang="es-ES" baseline="0" dirty="0" smtClean="0"/>
              <a:t> </a:t>
            </a:r>
            <a:r>
              <a:rPr lang="es-ES" baseline="0" dirty="0" err="1" smtClean="0"/>
              <a:t>our</a:t>
            </a:r>
            <a:r>
              <a:rPr lang="es-ES" baseline="0" dirty="0" smtClean="0"/>
              <a:t> </a:t>
            </a:r>
            <a:r>
              <a:rPr lang="es-ES" baseline="0" dirty="0" err="1" smtClean="0"/>
              <a:t>knowledge</a:t>
            </a:r>
            <a:r>
              <a:rPr lang="es-ES" baseline="0" dirty="0" smtClean="0"/>
              <a:t> </a:t>
            </a:r>
            <a:r>
              <a:rPr lang="es-ES" baseline="0" dirty="0" err="1" smtClean="0"/>
              <a:t>management</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a </a:t>
            </a:r>
            <a:r>
              <a:rPr lang="es-ES" baseline="0" dirty="0" err="1" smtClean="0"/>
              <a:t>git</a:t>
            </a:r>
            <a:r>
              <a:rPr lang="es-ES" baseline="0" dirty="0" smtClean="0"/>
              <a:t> </a:t>
            </a:r>
            <a:r>
              <a:rPr lang="es-ES" baseline="0" dirty="0" err="1" smtClean="0"/>
              <a:t>repository</a:t>
            </a:r>
            <a:r>
              <a:rPr lang="es-ES" baseline="0" dirty="0" smtClean="0"/>
              <a:t> </a:t>
            </a:r>
            <a:r>
              <a:rPr lang="es-ES" baseline="0" dirty="0" err="1" smtClean="0"/>
              <a:t>hosted</a:t>
            </a:r>
            <a:r>
              <a:rPr lang="es-ES" baseline="0" dirty="0" smtClean="0"/>
              <a:t> in </a:t>
            </a:r>
            <a:r>
              <a:rPr lang="es-ES" baseline="0" dirty="0" err="1" smtClean="0"/>
              <a:t>GitHub</a:t>
            </a:r>
            <a:r>
              <a:rPr lang="es-ES" baseline="0" dirty="0" smtClean="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The</a:t>
            </a:r>
            <a:r>
              <a:rPr lang="es-ES" baseline="0" dirty="0" smtClean="0"/>
              <a:t> </a:t>
            </a:r>
            <a:r>
              <a:rPr lang="es-ES" baseline="0" dirty="0" err="1" smtClean="0"/>
              <a:t>member</a:t>
            </a:r>
            <a:r>
              <a:rPr lang="es-ES" baseline="0" dirty="0" smtClean="0"/>
              <a:t> </a:t>
            </a:r>
            <a:r>
              <a:rPr lang="es-ES" baseline="0" dirty="0" err="1" smtClean="0"/>
              <a:t>assigned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use of </a:t>
            </a:r>
            <a:r>
              <a:rPr lang="es-ES" baseline="0" dirty="0" err="1" smtClean="0"/>
              <a:t>each</a:t>
            </a:r>
            <a:r>
              <a:rPr lang="es-ES" baseline="0" dirty="0" smtClean="0"/>
              <a:t> </a:t>
            </a:r>
            <a:r>
              <a:rPr lang="es-ES" baseline="0" dirty="0" err="1" smtClean="0"/>
              <a:t>technology</a:t>
            </a:r>
            <a:r>
              <a:rPr lang="es-ES" baseline="0" dirty="0" smtClean="0"/>
              <a:t> are </a:t>
            </a:r>
            <a:r>
              <a:rPr lang="es-ES" baseline="0" dirty="0" err="1" smtClean="0"/>
              <a:t>the</a:t>
            </a:r>
            <a:r>
              <a:rPr lang="es-ES" baseline="0" dirty="0" smtClean="0"/>
              <a:t> </a:t>
            </a:r>
            <a:r>
              <a:rPr lang="es-ES" baseline="0" dirty="0" err="1" smtClean="0"/>
              <a:t>following</a:t>
            </a:r>
            <a:r>
              <a:rPr lang="es-ES" baseline="0" dirty="0" smtClean="0"/>
              <a:t>: </a:t>
            </a:r>
            <a:r>
              <a:rPr lang="es-ES" baseline="0" dirty="0" err="1" smtClean="0"/>
              <a:t>Our</a:t>
            </a:r>
            <a:r>
              <a:rPr lang="es-ES" baseline="0" dirty="0" smtClean="0"/>
              <a:t> Back-</a:t>
            </a:r>
            <a:r>
              <a:rPr lang="es-ES" baseline="0" dirty="0" err="1" smtClean="0"/>
              <a:t>End</a:t>
            </a:r>
            <a:r>
              <a:rPr lang="es-ES" baseline="0" dirty="0" smtClean="0"/>
              <a:t> </a:t>
            </a:r>
            <a:r>
              <a:rPr lang="es-ES" baseline="0" dirty="0" err="1" smtClean="0"/>
              <a:t>developers</a:t>
            </a:r>
            <a:r>
              <a:rPr lang="es-ES" baseline="0" dirty="0" smtClean="0"/>
              <a:t> are </a:t>
            </a:r>
            <a:r>
              <a:rPr lang="es-ES" baseline="0" dirty="0" err="1" smtClean="0"/>
              <a:t>working</a:t>
            </a:r>
            <a:r>
              <a:rPr lang="es-ES" baseline="0" dirty="0" smtClean="0"/>
              <a:t> </a:t>
            </a:r>
            <a:r>
              <a:rPr lang="es-ES" baseline="0" dirty="0" err="1" smtClean="0"/>
              <a:t>with</a:t>
            </a:r>
            <a:r>
              <a:rPr lang="es-ES" baseline="0" dirty="0" smtClean="0"/>
              <a:t> Python, Django and </a:t>
            </a:r>
            <a:r>
              <a:rPr lang="es-ES" baseline="0" dirty="0" err="1" smtClean="0"/>
              <a:t>PostgreSQL</a:t>
            </a:r>
            <a:r>
              <a:rPr lang="es-ES" baseline="0" dirty="0" smtClean="0"/>
              <a:t>, Alejandro Garrido </a:t>
            </a:r>
            <a:r>
              <a:rPr lang="es-ES" baseline="0" dirty="0" err="1" smtClean="0"/>
              <a:t>is</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a:t>
            </a:r>
            <a:r>
              <a:rPr lang="es-ES" baseline="0" dirty="0" err="1" smtClean="0"/>
              <a:t>Bootstrap</a:t>
            </a:r>
            <a:r>
              <a:rPr lang="es-ES" baseline="0" dirty="0" smtClean="0"/>
              <a: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a:t>
            </a:r>
            <a:r>
              <a:rPr lang="es-ES" baseline="0" dirty="0" err="1" smtClean="0"/>
              <a:t>is</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JavaScript and </a:t>
            </a:r>
            <a:r>
              <a:rPr lang="es-ES" baseline="0" dirty="0" err="1" smtClean="0"/>
              <a:t>Ace</a:t>
            </a:r>
            <a:r>
              <a:rPr lang="es-ES" baseline="0" dirty="0" smtClean="0"/>
              <a:t>, Alejandro Román </a:t>
            </a:r>
            <a:r>
              <a:rPr lang="es-ES" baseline="0" dirty="0" err="1" smtClean="0"/>
              <a:t>is</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Chart.js and </a:t>
            </a:r>
            <a:r>
              <a:rPr lang="es-ES" baseline="0" dirty="0" err="1" smtClean="0"/>
              <a:t>everyone</a:t>
            </a:r>
            <a:r>
              <a:rPr lang="es-ES" baseline="0" dirty="0" smtClean="0"/>
              <a:t> </a:t>
            </a:r>
            <a:r>
              <a:rPr lang="es-ES" baseline="0" dirty="0" err="1" smtClean="0"/>
              <a:t>is</a:t>
            </a:r>
            <a:r>
              <a:rPr lang="es-ES" baseline="0" dirty="0" smtClean="0"/>
              <a:t> </a:t>
            </a:r>
            <a:r>
              <a:rPr lang="es-ES" baseline="0" dirty="0" err="1" smtClean="0"/>
              <a:t>using</a:t>
            </a:r>
            <a:r>
              <a:rPr lang="es-ES" baseline="0" dirty="0" smtClean="0"/>
              <a:t> </a:t>
            </a:r>
            <a:r>
              <a:rPr lang="es-ES" baseline="0" dirty="0" err="1" smtClean="0"/>
              <a:t>the</a:t>
            </a:r>
            <a:r>
              <a:rPr lang="es-ES" baseline="0" dirty="0" smtClean="0"/>
              <a:t> </a:t>
            </a:r>
            <a:r>
              <a:rPr lang="es-ES" baseline="0" dirty="0" err="1" smtClean="0"/>
              <a:t>knowledge</a:t>
            </a:r>
            <a:r>
              <a:rPr lang="es-ES" baseline="0" dirty="0" smtClean="0"/>
              <a:t> </a:t>
            </a:r>
            <a:r>
              <a:rPr lang="es-ES" baseline="0" dirty="0" err="1" smtClean="0"/>
              <a:t>management’s</a:t>
            </a:r>
            <a:r>
              <a:rPr lang="es-ES" baseline="0" dirty="0" smtClean="0"/>
              <a:t> </a:t>
            </a:r>
            <a:r>
              <a:rPr lang="es-ES" baseline="0" dirty="0" err="1" smtClean="0"/>
              <a:t>technologies</a:t>
            </a:r>
            <a:r>
              <a:rPr lang="es-ES" baseline="0" dirty="0" smtClean="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 </a:t>
            </a:r>
            <a:r>
              <a:rPr lang="es-ES" baseline="0" dirty="0" err="1" smtClean="0"/>
              <a:t>finally</a:t>
            </a:r>
            <a:r>
              <a:rPr lang="es-ES" baseline="0" dirty="0" smtClean="0"/>
              <a:t>, Andrés Fernández and Jesús Sosa are </a:t>
            </a:r>
            <a:r>
              <a:rPr lang="es-ES" baseline="0" dirty="0" err="1" smtClean="0"/>
              <a:t>working</a:t>
            </a:r>
            <a:r>
              <a:rPr lang="es-ES" baseline="0" dirty="0" smtClean="0"/>
              <a:t> in </a:t>
            </a:r>
            <a:r>
              <a:rPr lang="es-ES" baseline="0" dirty="0" err="1" smtClean="0"/>
              <a:t>our</a:t>
            </a:r>
            <a:r>
              <a:rPr lang="es-ES" baseline="0" dirty="0" smtClean="0"/>
              <a:t> </a:t>
            </a:r>
            <a:r>
              <a:rPr lang="es-ES" baseline="0" dirty="0" err="1" smtClean="0"/>
              <a:t>development</a:t>
            </a:r>
            <a:r>
              <a:rPr lang="es-ES" baseline="0" dirty="0" smtClean="0"/>
              <a:t> </a:t>
            </a:r>
            <a:r>
              <a:rPr lang="es-ES" baseline="0" dirty="0" err="1" smtClean="0"/>
              <a:t>technologies</a:t>
            </a:r>
            <a:r>
              <a:rPr lang="es-ES" baseline="0"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From</a:t>
            </a:r>
            <a:r>
              <a:rPr lang="es-ES" baseline="0" dirty="0" smtClean="0"/>
              <a:t> </a:t>
            </a:r>
            <a:r>
              <a:rPr lang="es-ES" baseline="0" dirty="0" err="1" smtClean="0"/>
              <a:t>those</a:t>
            </a:r>
            <a:r>
              <a:rPr lang="es-ES" baseline="0" dirty="0" smtClean="0"/>
              <a:t> </a:t>
            </a:r>
            <a:r>
              <a:rPr lang="es-ES" baseline="0" dirty="0" err="1" smtClean="0"/>
              <a:t>technologies</a:t>
            </a:r>
            <a:r>
              <a:rPr lang="es-ES" baseline="0" dirty="0" smtClean="0"/>
              <a:t>, </a:t>
            </a:r>
            <a:r>
              <a:rPr lang="es-ES" baseline="0" dirty="0" err="1" smtClean="0"/>
              <a:t>we’ve</a:t>
            </a:r>
            <a:r>
              <a:rPr lang="es-ES" baseline="0" dirty="0" smtClean="0"/>
              <a:t> </a:t>
            </a:r>
            <a:r>
              <a:rPr lang="es-ES" baseline="0" dirty="0" err="1" smtClean="0"/>
              <a:t>already</a:t>
            </a:r>
            <a:r>
              <a:rPr lang="es-ES" baseline="0" dirty="0" smtClean="0"/>
              <a:t> </a:t>
            </a:r>
            <a:r>
              <a:rPr lang="es-ES" baseline="0" dirty="0" err="1" smtClean="0"/>
              <a:t>learnt</a:t>
            </a:r>
            <a:r>
              <a:rPr lang="es-ES" baseline="0" dirty="0" smtClean="0"/>
              <a:t> </a:t>
            </a:r>
            <a:r>
              <a:rPr lang="es-ES" baseline="0" dirty="0" err="1" smtClean="0"/>
              <a:t>all</a:t>
            </a:r>
            <a:r>
              <a:rPr lang="es-ES" baseline="0" dirty="0" smtClean="0"/>
              <a:t> </a:t>
            </a:r>
            <a:r>
              <a:rPr lang="es-ES" baseline="0" dirty="0" err="1" smtClean="0"/>
              <a:t>we</a:t>
            </a:r>
            <a:r>
              <a:rPr lang="es-ES" baseline="0" dirty="0" smtClean="0"/>
              <a:t> </a:t>
            </a:r>
            <a:r>
              <a:rPr lang="es-ES" baseline="0" dirty="0" err="1" smtClean="0"/>
              <a:t>needed</a:t>
            </a:r>
            <a:r>
              <a:rPr lang="es-ES" baseline="0" dirty="0" smtClean="0"/>
              <a:t> </a:t>
            </a:r>
            <a:r>
              <a:rPr lang="es-ES" baseline="0" dirty="0" err="1" smtClean="0"/>
              <a:t>from</a:t>
            </a:r>
            <a:r>
              <a:rPr lang="es-ES" baseline="0" dirty="0" smtClean="0"/>
              <a:t> </a:t>
            </a:r>
            <a:r>
              <a:rPr lang="es-ES" baseline="0" dirty="0" err="1" smtClean="0"/>
              <a:t>PostgreSQL</a:t>
            </a:r>
            <a:r>
              <a:rPr lang="es-ES" baseline="0" dirty="0" smtClean="0"/>
              <a:t>, Django and Python, and </a:t>
            </a:r>
            <a:r>
              <a:rPr lang="es-ES" baseline="0" dirty="0" err="1" smtClean="0"/>
              <a:t>also</a:t>
            </a:r>
            <a:r>
              <a:rPr lang="es-ES" baseline="0" dirty="0" smtClean="0"/>
              <a:t> </a:t>
            </a:r>
            <a:r>
              <a:rPr lang="es-ES" baseline="0" dirty="0" err="1" smtClean="0"/>
              <a:t>from</a:t>
            </a:r>
            <a:r>
              <a:rPr lang="es-ES" baseline="0" dirty="0" smtClean="0"/>
              <a:t> </a:t>
            </a:r>
            <a:r>
              <a:rPr lang="es-ES" baseline="0" dirty="0" err="1" smtClean="0"/>
              <a:t>Bootstrap</a:t>
            </a:r>
            <a:r>
              <a:rPr lang="es-ES" baseline="0" dirty="0" smtClean="0"/>
              <a:t>, </a:t>
            </a:r>
            <a:r>
              <a:rPr lang="es-ES" baseline="0" dirty="0" err="1" smtClean="0"/>
              <a:t>but</a:t>
            </a:r>
            <a:r>
              <a:rPr lang="es-ES" baseline="0" dirty="0" smtClean="0"/>
              <a:t> </a:t>
            </a:r>
            <a:r>
              <a:rPr lang="es-ES" baseline="0" dirty="0" err="1" smtClean="0"/>
              <a:t>this</a:t>
            </a:r>
            <a:r>
              <a:rPr lang="es-ES" baseline="0" dirty="0" smtClean="0"/>
              <a:t> </a:t>
            </a:r>
            <a:r>
              <a:rPr lang="es-ES" baseline="0" dirty="0" err="1" smtClean="0"/>
              <a:t>one</a:t>
            </a:r>
            <a:r>
              <a:rPr lang="es-ES" baseline="0" dirty="0" smtClean="0"/>
              <a:t> </a:t>
            </a:r>
            <a:r>
              <a:rPr lang="es-ES" baseline="0" dirty="0" err="1" smtClean="0"/>
              <a:t>still</a:t>
            </a:r>
            <a:r>
              <a:rPr lang="es-ES" baseline="0" dirty="0" smtClean="0"/>
              <a:t> has </a:t>
            </a:r>
            <a:r>
              <a:rPr lang="es-ES" baseline="0" dirty="0" err="1" smtClean="0"/>
              <a:t>some</a:t>
            </a:r>
            <a:r>
              <a:rPr lang="es-ES" baseline="0" dirty="0" smtClean="0"/>
              <a:t> non-vital </a:t>
            </a:r>
            <a:r>
              <a:rPr lang="es-ES" baseline="0" dirty="0" err="1" smtClean="0"/>
              <a:t>features</a:t>
            </a:r>
            <a:r>
              <a:rPr lang="es-ES" baseline="0" dirty="0" smtClean="0"/>
              <a:t> </a:t>
            </a:r>
            <a:r>
              <a:rPr lang="es-ES" baseline="0" dirty="0" err="1" smtClean="0"/>
              <a:t>we</a:t>
            </a:r>
            <a:r>
              <a:rPr lang="es-ES" baseline="0" dirty="0" smtClean="0"/>
              <a:t> </a:t>
            </a:r>
            <a:r>
              <a:rPr lang="es-ES" baseline="0" dirty="0" err="1" smtClean="0"/>
              <a:t>don’t</a:t>
            </a:r>
            <a:r>
              <a:rPr lang="es-ES" baseline="0" dirty="0" smtClean="0"/>
              <a:t> control </a:t>
            </a:r>
            <a:r>
              <a:rPr lang="es-ES" baseline="0" dirty="0" err="1" smtClean="0"/>
              <a:t>currently</a:t>
            </a:r>
            <a:r>
              <a:rPr lang="es-ES" baseline="0" dirty="0" smtClean="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We’ve</a:t>
            </a:r>
            <a:r>
              <a:rPr lang="es-ES" baseline="0" dirty="0" smtClean="0"/>
              <a:t> </a:t>
            </a:r>
            <a:r>
              <a:rPr lang="es-ES" baseline="0" dirty="0" err="1" smtClean="0"/>
              <a:t>also</a:t>
            </a:r>
            <a:r>
              <a:rPr lang="es-ES" baseline="0" dirty="0" smtClean="0"/>
              <a:t> </a:t>
            </a:r>
            <a:r>
              <a:rPr lang="es-ES" baseline="0" dirty="0" err="1" smtClean="0"/>
              <a:t>learnt</a:t>
            </a:r>
            <a:r>
              <a:rPr lang="es-ES" baseline="0" dirty="0" smtClean="0"/>
              <a:t> </a:t>
            </a:r>
            <a:r>
              <a:rPr lang="es-ES" baseline="0" dirty="0" err="1" smtClean="0"/>
              <a:t>all</a:t>
            </a:r>
            <a:r>
              <a:rPr lang="es-ES" baseline="0" dirty="0" smtClean="0"/>
              <a:t> </a:t>
            </a:r>
            <a:r>
              <a:rPr lang="es-ES" baseline="0" dirty="0" err="1" smtClean="0"/>
              <a:t>from</a:t>
            </a:r>
            <a:r>
              <a:rPr lang="es-ES" baseline="0" dirty="0" smtClean="0"/>
              <a:t> JavaScript, </a:t>
            </a:r>
            <a:r>
              <a:rPr lang="es-ES" baseline="0" dirty="0" err="1" smtClean="0"/>
              <a:t>Ace</a:t>
            </a:r>
            <a:r>
              <a:rPr lang="es-ES" baseline="0" dirty="0" smtClean="0"/>
              <a:t>, </a:t>
            </a:r>
            <a:r>
              <a:rPr lang="es-ES" baseline="0" dirty="0" err="1" smtClean="0"/>
              <a:t>git</a:t>
            </a:r>
            <a:r>
              <a:rPr lang="es-ES" baseline="0" dirty="0" smtClean="0"/>
              <a:t> and </a:t>
            </a:r>
            <a:r>
              <a:rPr lang="es-ES" baseline="0" dirty="0" err="1" smtClean="0"/>
              <a:t>GitHub</a:t>
            </a:r>
            <a:r>
              <a:rPr lang="es-ES" baseline="0" dirty="0" smtClean="0"/>
              <a:t> and, </a:t>
            </a:r>
            <a:r>
              <a:rPr lang="es-ES" baseline="0" dirty="0" err="1" smtClean="0"/>
              <a:t>like</a:t>
            </a:r>
            <a:r>
              <a:rPr lang="es-ES" baseline="0" dirty="0" smtClean="0"/>
              <a:t> </a:t>
            </a:r>
            <a:r>
              <a:rPr lang="es-ES" baseline="0" dirty="0" err="1" smtClean="0"/>
              <a:t>the</a:t>
            </a:r>
            <a:r>
              <a:rPr lang="es-ES" baseline="0" dirty="0" smtClean="0"/>
              <a:t> </a:t>
            </a:r>
            <a:r>
              <a:rPr lang="es-ES" baseline="0" dirty="0" err="1" smtClean="0"/>
              <a:t>previous</a:t>
            </a:r>
            <a:r>
              <a:rPr lang="es-ES" baseline="0" dirty="0" smtClean="0"/>
              <a:t> case, </a:t>
            </a:r>
            <a:r>
              <a:rPr lang="es-ES" baseline="0" dirty="0" err="1" smtClean="0"/>
              <a:t>only</a:t>
            </a:r>
            <a:r>
              <a:rPr lang="es-ES" baseline="0" dirty="0" smtClean="0"/>
              <a:t> non-vital </a:t>
            </a:r>
            <a:r>
              <a:rPr lang="es-ES" baseline="0" dirty="0" err="1" smtClean="0"/>
              <a:t>features</a:t>
            </a:r>
            <a:r>
              <a:rPr lang="es-ES" baseline="0" dirty="0" smtClean="0"/>
              <a:t> </a:t>
            </a:r>
            <a:r>
              <a:rPr lang="es-ES" baseline="0" dirty="0" err="1" smtClean="0"/>
              <a:t>aren’t</a:t>
            </a:r>
            <a:r>
              <a:rPr lang="es-ES" baseline="0" dirty="0" smtClean="0"/>
              <a:t> </a:t>
            </a:r>
            <a:r>
              <a:rPr lang="es-ES" baseline="0" dirty="0" err="1" smtClean="0"/>
              <a:t>known</a:t>
            </a:r>
            <a:r>
              <a:rPr lang="es-ES" baseline="0" dirty="0" smtClean="0"/>
              <a:t> </a:t>
            </a:r>
            <a:r>
              <a:rPr lang="es-ES" baseline="0" dirty="0" err="1" smtClean="0"/>
              <a:t>from</a:t>
            </a:r>
            <a:r>
              <a:rPr lang="es-ES" baseline="0" dirty="0" smtClean="0"/>
              <a:t> Chart.js.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We’ll</a:t>
            </a:r>
            <a:r>
              <a:rPr lang="es-ES" baseline="0" dirty="0" smtClean="0"/>
              <a:t> </a:t>
            </a:r>
            <a:r>
              <a:rPr lang="es-ES" baseline="0" dirty="0" err="1" smtClean="0"/>
              <a:t>start</a:t>
            </a:r>
            <a:r>
              <a:rPr lang="es-ES" baseline="0" dirty="0" smtClean="0"/>
              <a:t> </a:t>
            </a:r>
            <a:r>
              <a:rPr lang="es-ES" baseline="0" dirty="0" err="1" smtClean="0"/>
              <a:t>seeing</a:t>
            </a:r>
            <a:r>
              <a:rPr lang="es-ES" baseline="0" dirty="0" smtClean="0"/>
              <a:t> </a:t>
            </a:r>
            <a:r>
              <a:rPr lang="es-ES" baseline="0" dirty="0" err="1" smtClean="0"/>
              <a:t>which</a:t>
            </a:r>
            <a:r>
              <a:rPr lang="es-ES" baseline="0" dirty="0" smtClean="0"/>
              <a:t> idea </a:t>
            </a:r>
            <a:r>
              <a:rPr lang="es-ES" baseline="0" dirty="0" err="1" smtClean="0"/>
              <a:t>lies</a:t>
            </a:r>
            <a:r>
              <a:rPr lang="es-ES" baseline="0" dirty="0" smtClean="0"/>
              <a:t> </a:t>
            </a:r>
            <a:r>
              <a:rPr lang="es-ES" baseline="0" dirty="0" err="1" smtClean="0"/>
              <a:t>behind</a:t>
            </a:r>
            <a:r>
              <a:rPr lang="es-ES" baseline="0" dirty="0" smtClean="0"/>
              <a:t> </a:t>
            </a:r>
            <a:r>
              <a:rPr lang="es-ES" baseline="0" dirty="0" err="1" smtClean="0"/>
              <a:t>ClimbCode</a:t>
            </a:r>
            <a:r>
              <a:rPr lang="es-ES" baseline="0" dirty="0" smtClean="0"/>
              <a:t>. </a:t>
            </a:r>
            <a:r>
              <a:rPr lang="es-ES" baseline="0" dirty="0" err="1" smtClean="0"/>
              <a:t>But</a:t>
            </a:r>
            <a:r>
              <a:rPr lang="es-ES" baseline="0" dirty="0" smtClean="0"/>
              <a:t> </a:t>
            </a:r>
            <a:r>
              <a:rPr lang="es-ES" baseline="0" dirty="0" err="1" smtClean="0"/>
              <a:t>first</a:t>
            </a:r>
            <a:r>
              <a:rPr lang="es-ES" baseline="0" dirty="0" smtClean="0"/>
              <a:t>, </a:t>
            </a:r>
            <a:r>
              <a:rPr lang="es-ES" baseline="0" dirty="0" err="1" smtClean="0"/>
              <a:t>let</a:t>
            </a:r>
            <a:r>
              <a:rPr lang="es-ES" baseline="0" dirty="0" smtClean="0"/>
              <a:t> me introduce </a:t>
            </a:r>
            <a:r>
              <a:rPr lang="es-ES" baseline="0" dirty="0" err="1" smtClean="0"/>
              <a:t>two</a:t>
            </a:r>
            <a:r>
              <a:rPr lang="es-ES" baseline="0" dirty="0" smtClean="0"/>
              <a:t> </a:t>
            </a:r>
            <a:r>
              <a:rPr lang="es-ES" baseline="0" dirty="0" err="1" smtClean="0"/>
              <a:t>facts</a:t>
            </a:r>
            <a:r>
              <a:rPr lang="es-ES" baseline="0" dirty="0" smtClean="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 </a:t>
            </a:r>
            <a:r>
              <a:rPr lang="es-ES" baseline="0" dirty="0" err="1" smtClean="0"/>
              <a:t>finally</a:t>
            </a:r>
            <a:r>
              <a:rPr lang="es-ES" baseline="0" dirty="0" smtClean="0"/>
              <a:t>, </a:t>
            </a:r>
            <a:r>
              <a:rPr lang="es-ES" baseline="0" dirty="0" err="1" smtClean="0"/>
              <a:t>we’ve</a:t>
            </a:r>
            <a:r>
              <a:rPr lang="es-ES" baseline="0" dirty="0" smtClean="0"/>
              <a:t> </a:t>
            </a:r>
            <a:r>
              <a:rPr lang="es-ES" baseline="0" dirty="0" err="1" smtClean="0"/>
              <a:t>learnt</a:t>
            </a:r>
            <a:r>
              <a:rPr lang="es-ES" baseline="0" dirty="0" smtClean="0"/>
              <a:t> </a:t>
            </a:r>
            <a:r>
              <a:rPr lang="es-ES" baseline="0" dirty="0" err="1" smtClean="0"/>
              <a:t>all</a:t>
            </a:r>
            <a:r>
              <a:rPr lang="es-ES" baseline="0" dirty="0" smtClean="0"/>
              <a:t> </a:t>
            </a:r>
            <a:r>
              <a:rPr lang="es-ES" baseline="0" dirty="0" err="1" smtClean="0"/>
              <a:t>we</a:t>
            </a:r>
            <a:r>
              <a:rPr lang="es-ES" baseline="0" dirty="0" smtClean="0"/>
              <a:t> </a:t>
            </a:r>
            <a:r>
              <a:rPr lang="es-ES" baseline="0" dirty="0" err="1" smtClean="0"/>
              <a:t>needed</a:t>
            </a:r>
            <a:r>
              <a:rPr lang="es-ES" baseline="0" dirty="0" smtClean="0"/>
              <a:t> </a:t>
            </a:r>
            <a:r>
              <a:rPr lang="es-ES" baseline="0" dirty="0" err="1" smtClean="0"/>
              <a:t>from</a:t>
            </a:r>
            <a:r>
              <a:rPr lang="es-ES" baseline="0" dirty="0" smtClean="0"/>
              <a:t> </a:t>
            </a:r>
            <a:r>
              <a:rPr lang="es-ES" baseline="0" dirty="0" err="1" smtClean="0"/>
              <a:t>our</a:t>
            </a:r>
            <a:r>
              <a:rPr lang="es-ES" baseline="0" dirty="0" smtClean="0"/>
              <a:t> </a:t>
            </a:r>
            <a:r>
              <a:rPr lang="es-ES" baseline="0" dirty="0" err="1" smtClean="0"/>
              <a:t>deployment</a:t>
            </a:r>
            <a:r>
              <a:rPr lang="es-ES" baseline="0" dirty="0" smtClean="0"/>
              <a:t> </a:t>
            </a:r>
            <a:r>
              <a:rPr lang="es-ES" baseline="0" dirty="0" err="1" smtClean="0"/>
              <a:t>technologies</a:t>
            </a:r>
            <a:r>
              <a:rPr lang="es-ES" baseline="0" dirty="0" smtClean="0"/>
              <a:t>, </a:t>
            </a:r>
            <a:r>
              <a:rPr lang="es-ES" baseline="0" dirty="0" err="1" smtClean="0"/>
              <a:t>too</a:t>
            </a:r>
            <a:r>
              <a:rPr lang="es-ES" baseline="0" dirty="0" smtClean="0"/>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risks</a:t>
            </a:r>
            <a:r>
              <a:rPr lang="es-ES" baseline="0" dirty="0" smtClean="0"/>
              <a:t> </a:t>
            </a:r>
            <a:r>
              <a:rPr lang="es-ES" baseline="0" dirty="0" err="1" smtClean="0"/>
              <a:t>from</a:t>
            </a:r>
            <a:r>
              <a:rPr lang="es-ES" baseline="0" dirty="0" smtClean="0"/>
              <a:t> </a:t>
            </a:r>
            <a:r>
              <a:rPr lang="es-ES" baseline="0" dirty="0" err="1" smtClean="0"/>
              <a:t>these</a:t>
            </a:r>
            <a:r>
              <a:rPr lang="es-ES" baseline="0" dirty="0" smtClean="0"/>
              <a:t> </a:t>
            </a:r>
            <a:r>
              <a:rPr lang="es-ES" baseline="0" dirty="0" err="1" smtClean="0"/>
              <a:t>technologies</a:t>
            </a:r>
            <a:r>
              <a:rPr lang="es-ES" baseline="0" dirty="0" smtClean="0"/>
              <a:t> </a:t>
            </a:r>
            <a:r>
              <a:rPr lang="es-ES" baseline="0" dirty="0" err="1" smtClean="0"/>
              <a:t>when</a:t>
            </a:r>
            <a:r>
              <a:rPr lang="es-ES" baseline="0" dirty="0" smtClean="0"/>
              <a:t> </a:t>
            </a:r>
            <a:r>
              <a:rPr lang="es-ES" baseline="0" dirty="0" err="1" smtClean="0"/>
              <a:t>we</a:t>
            </a:r>
            <a:r>
              <a:rPr lang="es-ES" baseline="0" dirty="0" smtClean="0"/>
              <a:t> </a:t>
            </a:r>
            <a:r>
              <a:rPr lang="es-ES" baseline="0" dirty="0" err="1" smtClean="0"/>
              <a:t>started</a:t>
            </a:r>
            <a:r>
              <a:rPr lang="es-ES" baseline="0" dirty="0" smtClean="0"/>
              <a:t>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were</a:t>
            </a:r>
            <a:r>
              <a:rPr lang="es-ES" baseline="0" dirty="0" smtClean="0"/>
              <a:t> </a:t>
            </a:r>
            <a:r>
              <a:rPr lang="es-ES" baseline="0" dirty="0" err="1" smtClean="0"/>
              <a:t>the</a:t>
            </a:r>
            <a:r>
              <a:rPr lang="es-ES" baseline="0" dirty="0" smtClean="0"/>
              <a:t> </a:t>
            </a:r>
            <a:r>
              <a:rPr lang="es-ES" baseline="0" dirty="0" err="1" smtClean="0"/>
              <a:t>low</a:t>
            </a:r>
            <a:r>
              <a:rPr lang="es-ES" baseline="0" dirty="0" smtClean="0"/>
              <a:t> </a:t>
            </a:r>
            <a:r>
              <a:rPr lang="es-ES" baseline="0" dirty="0" err="1" smtClean="0"/>
              <a:t>experience</a:t>
            </a:r>
            <a:r>
              <a:rPr lang="es-ES" baseline="0" dirty="0" smtClean="0"/>
              <a:t> </a:t>
            </a:r>
            <a:r>
              <a:rPr lang="es-ES" baseline="0" dirty="0" err="1" smtClean="0"/>
              <a:t>the</a:t>
            </a:r>
            <a:r>
              <a:rPr lang="es-ES" baseline="0" dirty="0" smtClean="0"/>
              <a:t> </a:t>
            </a:r>
            <a:r>
              <a:rPr lang="es-ES" baseline="0" dirty="0" err="1" smtClean="0"/>
              <a:t>team</a:t>
            </a:r>
            <a:r>
              <a:rPr lang="es-ES" baseline="0" dirty="0" smtClean="0"/>
              <a:t> </a:t>
            </a:r>
            <a:r>
              <a:rPr lang="es-ES" baseline="0" dirty="0" err="1" smtClean="0"/>
              <a:t>had</a:t>
            </a:r>
            <a:r>
              <a:rPr lang="es-ES" baseline="0" dirty="0" smtClean="0"/>
              <a:t> </a:t>
            </a:r>
            <a:r>
              <a:rPr lang="es-ES" baseline="0" dirty="0" err="1" smtClean="0"/>
              <a:t>with</a:t>
            </a:r>
            <a:r>
              <a:rPr lang="es-ES" baseline="0" dirty="0" smtClean="0"/>
              <a:t> </a:t>
            </a:r>
            <a:r>
              <a:rPr lang="es-ES" baseline="0" dirty="0" err="1" smtClean="0"/>
              <a:t>them</a:t>
            </a:r>
            <a:r>
              <a:rPr lang="es-ES" baseline="0" dirty="0" smtClean="0"/>
              <a:t>, as </a:t>
            </a:r>
            <a:r>
              <a:rPr lang="es-ES" baseline="0" dirty="0" err="1" smtClean="0"/>
              <a:t>we</a:t>
            </a:r>
            <a:r>
              <a:rPr lang="es-ES" baseline="0" dirty="0" smtClean="0"/>
              <a:t> </a:t>
            </a:r>
            <a:r>
              <a:rPr lang="es-ES" baseline="0" dirty="0" err="1" smtClean="0"/>
              <a:t>see</a:t>
            </a:r>
            <a:r>
              <a:rPr lang="es-ES" baseline="0" dirty="0" smtClean="0"/>
              <a:t> in </a:t>
            </a:r>
            <a:r>
              <a:rPr lang="es-ES" baseline="0" dirty="0" err="1" smtClean="0"/>
              <a:t>PostgreSQL</a:t>
            </a:r>
            <a:r>
              <a:rPr lang="es-ES" baseline="0" dirty="0" smtClean="0"/>
              <a:t>, Django, Python, </a:t>
            </a:r>
            <a:r>
              <a:rPr lang="es-ES" baseline="0" dirty="0" err="1" smtClean="0"/>
              <a:t>Bootstrap</a:t>
            </a:r>
            <a:r>
              <a:rPr lang="es-ES" baseline="0" dirty="0" smtClean="0"/>
              <a:t>, JavaScript and ACE. </a:t>
            </a:r>
            <a:r>
              <a:rPr lang="es-ES" baseline="0" dirty="0" err="1" smtClean="0"/>
              <a:t>That</a:t>
            </a:r>
            <a:r>
              <a:rPr lang="es-ES" baseline="0" dirty="0" smtClean="0"/>
              <a:t> </a:t>
            </a:r>
            <a:r>
              <a:rPr lang="es-ES" baseline="0" dirty="0" err="1" smtClean="0"/>
              <a:t>had</a:t>
            </a:r>
            <a:r>
              <a:rPr lang="es-ES" baseline="0" dirty="0" smtClean="0"/>
              <a:t> </a:t>
            </a:r>
            <a:r>
              <a:rPr lang="es-ES" baseline="0" dirty="0" err="1" smtClean="0"/>
              <a:t>the</a:t>
            </a:r>
            <a:r>
              <a:rPr lang="es-ES" baseline="0" dirty="0" smtClean="0"/>
              <a:t> </a:t>
            </a:r>
            <a:r>
              <a:rPr lang="es-ES" baseline="0" dirty="0" err="1" smtClean="0"/>
              <a:t>danger</a:t>
            </a:r>
            <a:r>
              <a:rPr lang="es-ES" baseline="0" dirty="0" smtClean="0"/>
              <a:t> </a:t>
            </a:r>
            <a:r>
              <a:rPr lang="es-ES" baseline="0" dirty="0" err="1" smtClean="0"/>
              <a:t>that</a:t>
            </a:r>
            <a:r>
              <a:rPr lang="es-ES" baseline="0" dirty="0" smtClean="0"/>
              <a:t> </a:t>
            </a:r>
            <a:r>
              <a:rPr lang="es-ES" baseline="0" dirty="0" err="1" smtClean="0"/>
              <a:t>catching</a:t>
            </a:r>
            <a:r>
              <a:rPr lang="es-ES" baseline="0" dirty="0" smtClean="0"/>
              <a:t> up </a:t>
            </a:r>
            <a:r>
              <a:rPr lang="es-ES" baseline="0" dirty="0" err="1" smtClean="0"/>
              <a:t>with</a:t>
            </a:r>
            <a:r>
              <a:rPr lang="es-ES" baseline="0" dirty="0" smtClean="0"/>
              <a:t> </a:t>
            </a:r>
            <a:r>
              <a:rPr lang="es-ES" baseline="0" dirty="0" err="1" smtClean="0"/>
              <a:t>them</a:t>
            </a:r>
            <a:r>
              <a:rPr lang="es-ES" baseline="0" dirty="0" smtClean="0"/>
              <a:t> </a:t>
            </a:r>
            <a:r>
              <a:rPr lang="es-ES" baseline="0" dirty="0" err="1" smtClean="0"/>
              <a:t>could</a:t>
            </a:r>
            <a:r>
              <a:rPr lang="es-ES" baseline="0" dirty="0" smtClean="0"/>
              <a:t> cause </a:t>
            </a:r>
            <a:r>
              <a:rPr lang="es-ES" baseline="0" dirty="0" err="1" smtClean="0"/>
              <a:t>some</a:t>
            </a:r>
            <a:r>
              <a:rPr lang="es-ES" baseline="0" dirty="0" smtClean="0"/>
              <a:t> </a:t>
            </a:r>
            <a:r>
              <a:rPr lang="es-ES" baseline="0" dirty="0" err="1" smtClean="0"/>
              <a:t>delays</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project’s</a:t>
            </a:r>
            <a:r>
              <a:rPr lang="es-ES" baseline="0" dirty="0" smtClean="0"/>
              <a:t> </a:t>
            </a:r>
            <a:r>
              <a:rPr lang="es-ES" baseline="0" dirty="0" err="1" smtClean="0"/>
              <a:t>development</a:t>
            </a:r>
            <a:r>
              <a:rPr lang="es-ES" baseline="0" dirty="0" smtClean="0"/>
              <a:t>. </a:t>
            </a:r>
            <a:r>
              <a:rPr lang="es-ES" baseline="0" dirty="0" err="1" smtClean="0"/>
              <a:t>Fortunately</a:t>
            </a:r>
            <a:r>
              <a:rPr lang="es-ES" baseline="0" dirty="0" smtClean="0"/>
              <a:t>, </a:t>
            </a:r>
            <a:r>
              <a:rPr lang="es-ES" baseline="0" dirty="0" err="1" smtClean="0"/>
              <a:t>they</a:t>
            </a:r>
            <a:r>
              <a:rPr lang="es-ES" baseline="0" dirty="0" smtClean="0"/>
              <a:t> </a:t>
            </a:r>
            <a:r>
              <a:rPr lang="es-ES" baseline="0" dirty="0" err="1" smtClean="0"/>
              <a:t>didn’t</a:t>
            </a:r>
            <a:r>
              <a:rPr lang="es-ES" baseline="0" dirty="0" smtClean="0"/>
              <a: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But</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risk</a:t>
            </a:r>
            <a:r>
              <a:rPr lang="es-ES" baseline="0" dirty="0" smtClean="0"/>
              <a:t> </a:t>
            </a:r>
            <a:r>
              <a:rPr lang="es-ES" baseline="0" dirty="0" err="1" smtClean="0"/>
              <a:t>was</a:t>
            </a:r>
            <a:r>
              <a:rPr lang="es-ES" baseline="0" dirty="0" smtClean="0"/>
              <a:t> Chart.js, </a:t>
            </a:r>
            <a:r>
              <a:rPr lang="es-ES" baseline="0" dirty="0" err="1" smtClean="0"/>
              <a:t>because</a:t>
            </a:r>
            <a:r>
              <a:rPr lang="es-ES" baseline="0" dirty="0" smtClean="0"/>
              <a:t> </a:t>
            </a:r>
            <a:r>
              <a:rPr lang="es-ES" baseline="0" dirty="0" err="1" smtClean="0"/>
              <a:t>the</a:t>
            </a:r>
            <a:r>
              <a:rPr lang="es-ES" baseline="0" dirty="0" smtClean="0"/>
              <a:t> </a:t>
            </a:r>
            <a:r>
              <a:rPr lang="es-ES" baseline="0" dirty="0" err="1" smtClean="0"/>
              <a:t>only</a:t>
            </a:r>
            <a:r>
              <a:rPr lang="es-ES" baseline="0" dirty="0" smtClean="0"/>
              <a:t> </a:t>
            </a:r>
            <a:r>
              <a:rPr lang="es-ES" baseline="0" dirty="0" err="1" smtClean="0"/>
              <a:t>thing</a:t>
            </a:r>
            <a:r>
              <a:rPr lang="es-ES" baseline="0" dirty="0" smtClean="0"/>
              <a:t> </a:t>
            </a:r>
            <a:r>
              <a:rPr lang="es-ES" baseline="0" dirty="0" err="1" smtClean="0"/>
              <a:t>we</a:t>
            </a:r>
            <a:r>
              <a:rPr lang="es-ES" baseline="0" dirty="0" smtClean="0"/>
              <a:t> </a:t>
            </a:r>
            <a:r>
              <a:rPr lang="es-ES" baseline="0" dirty="0" err="1" smtClean="0"/>
              <a:t>know</a:t>
            </a:r>
            <a:r>
              <a:rPr lang="es-ES" baseline="0" dirty="0" smtClean="0"/>
              <a:t> </a:t>
            </a:r>
            <a:r>
              <a:rPr lang="es-ES" baseline="0" dirty="0" err="1" smtClean="0"/>
              <a:t>about</a:t>
            </a:r>
            <a:r>
              <a:rPr lang="es-ES" baseline="0" dirty="0" smtClean="0"/>
              <a:t> </a:t>
            </a:r>
            <a:r>
              <a:rPr lang="es-ES" baseline="0" dirty="0" err="1" smtClean="0"/>
              <a:t>creating</a:t>
            </a:r>
            <a:r>
              <a:rPr lang="es-ES" baseline="0" dirty="0" smtClean="0"/>
              <a:t> </a:t>
            </a:r>
            <a:r>
              <a:rPr lang="es-ES" baseline="0" dirty="0" err="1" smtClean="0"/>
              <a:t>graphics</a:t>
            </a:r>
            <a:r>
              <a:rPr lang="es-ES" baseline="0" dirty="0" smtClean="0"/>
              <a:t> </a:t>
            </a:r>
            <a:r>
              <a:rPr lang="es-ES" baseline="0" dirty="0" err="1" smtClean="0"/>
              <a:t>with</a:t>
            </a:r>
            <a:r>
              <a:rPr lang="es-ES" baseline="0" dirty="0" smtClean="0"/>
              <a:t> JavaScript </a:t>
            </a:r>
            <a:r>
              <a:rPr lang="es-ES" baseline="0" dirty="0" err="1" smtClean="0"/>
              <a:t>was</a:t>
            </a:r>
            <a:r>
              <a:rPr lang="es-ES" baseline="0" dirty="0" smtClean="0"/>
              <a:t> </a:t>
            </a:r>
            <a:r>
              <a:rPr lang="es-ES" baseline="0" dirty="0" err="1" smtClean="0"/>
              <a:t>that</a:t>
            </a:r>
            <a:r>
              <a:rPr lang="es-ES" baseline="0" dirty="0" smtClean="0"/>
              <a:t> </a:t>
            </a:r>
            <a:r>
              <a:rPr lang="es-ES" baseline="0" dirty="0" err="1" smtClean="0"/>
              <a:t>there</a:t>
            </a:r>
            <a:r>
              <a:rPr lang="es-ES" baseline="0" dirty="0" smtClean="0"/>
              <a:t> </a:t>
            </a:r>
            <a:r>
              <a:rPr lang="es-ES" baseline="0" dirty="0" err="1" smtClean="0"/>
              <a:t>were</a:t>
            </a:r>
            <a:r>
              <a:rPr lang="es-ES" baseline="0" dirty="0" smtClean="0"/>
              <a:t> </a:t>
            </a:r>
            <a:r>
              <a:rPr lang="es-ES" baseline="0" dirty="0" err="1" smtClean="0"/>
              <a:t>plugins</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so, so </a:t>
            </a:r>
            <a:r>
              <a:rPr lang="es-ES" baseline="0" dirty="0" err="1" smtClean="0"/>
              <a:t>we</a:t>
            </a:r>
            <a:r>
              <a:rPr lang="es-ES" baseline="0" dirty="0" smtClean="0"/>
              <a:t> </a:t>
            </a:r>
            <a:r>
              <a:rPr lang="es-ES" baseline="0" dirty="0" err="1" smtClean="0"/>
              <a:t>had</a:t>
            </a:r>
            <a:r>
              <a:rPr lang="es-ES" baseline="0" dirty="0" smtClean="0"/>
              <a:t> to </a:t>
            </a:r>
            <a:r>
              <a:rPr lang="es-ES" baseline="0" dirty="0" err="1" smtClean="0"/>
              <a:t>start</a:t>
            </a:r>
            <a:r>
              <a:rPr lang="es-ES" baseline="0" dirty="0" smtClean="0"/>
              <a:t> </a:t>
            </a:r>
            <a:r>
              <a:rPr lang="es-ES" baseline="0" dirty="0" err="1" smtClean="0"/>
              <a:t>learning</a:t>
            </a:r>
            <a:r>
              <a:rPr lang="es-ES" baseline="0" dirty="0" smtClean="0"/>
              <a:t> </a:t>
            </a:r>
            <a:r>
              <a:rPr lang="es-ES" baseline="0" dirty="0" err="1" smtClean="0"/>
              <a:t>it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a:t>
            </a:r>
            <a:r>
              <a:rPr lang="es-ES" baseline="0" dirty="0" err="1" smtClean="0"/>
              <a:t>beginning</a:t>
            </a:r>
            <a:r>
              <a:rPr lang="es-ES" baseline="0" dirty="0" smtClean="0"/>
              <a:t>, and </a:t>
            </a:r>
            <a:r>
              <a:rPr lang="es-ES" baseline="0" dirty="0" err="1" smtClean="0"/>
              <a:t>that</a:t>
            </a:r>
            <a:r>
              <a:rPr lang="es-ES" baseline="0" dirty="0" smtClean="0"/>
              <a:t> </a:t>
            </a:r>
            <a:r>
              <a:rPr lang="es-ES" baseline="0" dirty="0" err="1" smtClean="0"/>
              <a:t>learning</a:t>
            </a:r>
            <a:r>
              <a:rPr lang="es-ES" baseline="0" dirty="0" smtClean="0"/>
              <a:t> </a:t>
            </a:r>
            <a:r>
              <a:rPr lang="es-ES" baseline="0" dirty="0" err="1" smtClean="0"/>
              <a:t>could’ve</a:t>
            </a:r>
            <a:r>
              <a:rPr lang="es-ES" baseline="0" dirty="0" smtClean="0"/>
              <a:t> </a:t>
            </a:r>
            <a:r>
              <a:rPr lang="es-ES" baseline="0" dirty="0" err="1" smtClean="0"/>
              <a:t>been</a:t>
            </a:r>
            <a:r>
              <a:rPr lang="es-ES" baseline="0" dirty="0" smtClean="0"/>
              <a:t> </a:t>
            </a:r>
            <a:r>
              <a:rPr lang="es-ES" baseline="0" dirty="0" err="1" smtClean="0"/>
              <a:t>slow</a:t>
            </a:r>
            <a:r>
              <a:rPr lang="es-ES" baseline="0" dirty="0" smtClean="0"/>
              <a:t>, </a:t>
            </a:r>
            <a:r>
              <a:rPr lang="es-ES" baseline="0" dirty="0" err="1" smtClean="0"/>
              <a:t>delaying</a:t>
            </a:r>
            <a:r>
              <a:rPr lang="es-ES" baseline="0" dirty="0" smtClean="0"/>
              <a:t> </a:t>
            </a:r>
            <a:r>
              <a:rPr lang="es-ES" baseline="0" dirty="0" err="1" smtClean="0"/>
              <a:t>the</a:t>
            </a:r>
            <a:r>
              <a:rPr lang="es-ES" baseline="0" dirty="0" smtClean="0"/>
              <a:t> </a:t>
            </a:r>
            <a:r>
              <a:rPr lang="es-ES" baseline="0" dirty="0" err="1" smtClean="0"/>
              <a:t>whole</a:t>
            </a:r>
            <a:r>
              <a:rPr lang="es-ES" baseline="0" dirty="0" smtClean="0"/>
              <a:t> </a:t>
            </a:r>
            <a:r>
              <a:rPr lang="es-ES" baseline="0" dirty="0" err="1" smtClean="0"/>
              <a:t>main</a:t>
            </a:r>
            <a:r>
              <a:rPr lang="es-ES" baseline="0" dirty="0" smtClean="0"/>
              <a:t> </a:t>
            </a:r>
            <a:r>
              <a:rPr lang="es-ES" baseline="0" dirty="0" err="1" smtClean="0"/>
              <a:t>feature</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Fortunately</a:t>
            </a:r>
            <a:r>
              <a:rPr lang="es-ES" baseline="0" dirty="0" smtClean="0"/>
              <a:t> </a:t>
            </a:r>
            <a:r>
              <a:rPr lang="es-ES" baseline="0" dirty="0" err="1" smtClean="0"/>
              <a:t>it</a:t>
            </a:r>
            <a:r>
              <a:rPr lang="es-ES" baseline="0" dirty="0" smtClean="0"/>
              <a:t> </a:t>
            </a:r>
            <a:r>
              <a:rPr lang="es-ES" baseline="0" dirty="0" err="1" smtClean="0"/>
              <a:t>didn’t</a:t>
            </a:r>
            <a:r>
              <a:rPr lang="es-ES" baseline="0" dirty="0" smtClean="0"/>
              <a:t> </a:t>
            </a:r>
            <a:r>
              <a:rPr lang="es-ES" baseline="0" dirty="0" err="1" smtClean="0"/>
              <a:t>result</a:t>
            </a:r>
            <a:r>
              <a:rPr lang="es-ES" baseline="0" dirty="0" smtClean="0"/>
              <a:t> in </a:t>
            </a:r>
            <a:r>
              <a:rPr lang="es-ES" baseline="0" dirty="0" err="1" smtClean="0"/>
              <a:t>anything</a:t>
            </a:r>
            <a:r>
              <a:rPr lang="es-ES" baseline="0" dirty="0" smtClean="0"/>
              <a:t> </a:t>
            </a:r>
            <a:r>
              <a:rPr lang="es-ES" baseline="0" dirty="0" err="1" smtClean="0"/>
              <a:t>bad</a:t>
            </a:r>
            <a:r>
              <a:rPr lang="es-ES" baseline="0" dirty="0" smtClean="0"/>
              <a:t>. </a:t>
            </a:r>
            <a:r>
              <a:rPr lang="es-ES" baseline="0" dirty="0" err="1" smtClean="0"/>
              <a:t>Finally</a:t>
            </a:r>
            <a:r>
              <a:rPr lang="es-ES" baseline="0" dirty="0" smtClean="0"/>
              <a:t>, </a:t>
            </a:r>
            <a:r>
              <a:rPr lang="es-ES" baseline="0" dirty="0" err="1" smtClean="0"/>
              <a:t>the</a:t>
            </a:r>
            <a:r>
              <a:rPr lang="es-ES" baseline="0" dirty="0" smtClean="0"/>
              <a:t> </a:t>
            </a:r>
            <a:r>
              <a:rPr lang="es-ES" baseline="0" dirty="0" err="1" smtClean="0"/>
              <a:t>only</a:t>
            </a:r>
            <a:r>
              <a:rPr lang="es-ES" baseline="0" dirty="0" smtClean="0"/>
              <a:t> </a:t>
            </a:r>
            <a:r>
              <a:rPr lang="es-ES" baseline="0" dirty="0" err="1" smtClean="0"/>
              <a:t>technology</a:t>
            </a:r>
            <a:r>
              <a:rPr lang="es-ES" baseline="0" dirty="0" smtClean="0"/>
              <a:t> </a:t>
            </a:r>
            <a:r>
              <a:rPr lang="es-ES" baseline="0" dirty="0" err="1" smtClean="0"/>
              <a:t>that</a:t>
            </a:r>
            <a:r>
              <a:rPr lang="es-ES" baseline="0" dirty="0" smtClean="0"/>
              <a:t> </a:t>
            </a:r>
            <a:r>
              <a:rPr lang="es-ES" baseline="0" dirty="0" err="1" smtClean="0"/>
              <a:t>didn’t</a:t>
            </a:r>
            <a:r>
              <a:rPr lang="es-ES" baseline="0" dirty="0" smtClean="0"/>
              <a:t> </a:t>
            </a:r>
            <a:r>
              <a:rPr lang="es-ES" baseline="0" dirty="0" err="1" smtClean="0"/>
              <a:t>have</a:t>
            </a:r>
            <a:r>
              <a:rPr lang="es-ES" baseline="0" dirty="0" smtClean="0"/>
              <a:t> </a:t>
            </a:r>
            <a:r>
              <a:rPr lang="es-ES" baseline="0" dirty="0" err="1" smtClean="0"/>
              <a:t>any</a:t>
            </a:r>
            <a:r>
              <a:rPr lang="es-ES" baseline="0" dirty="0" smtClean="0"/>
              <a:t> </a:t>
            </a:r>
            <a:r>
              <a:rPr lang="es-ES" baseline="0" dirty="0" err="1" smtClean="0"/>
              <a:t>risks</a:t>
            </a:r>
            <a:r>
              <a:rPr lang="es-ES" baseline="0" dirty="0" smtClean="0"/>
              <a:t> </a:t>
            </a:r>
            <a:r>
              <a:rPr lang="es-ES" baseline="0" dirty="0" err="1" smtClean="0"/>
              <a:t>since</a:t>
            </a:r>
            <a:r>
              <a:rPr lang="es-ES" baseline="0" dirty="0" smtClean="0"/>
              <a:t> </a:t>
            </a:r>
            <a:r>
              <a:rPr lang="es-ES" baseline="0" dirty="0" err="1" smtClean="0"/>
              <a:t>the</a:t>
            </a:r>
            <a:r>
              <a:rPr lang="es-ES" baseline="0" dirty="0" smtClean="0"/>
              <a:t> </a:t>
            </a:r>
            <a:r>
              <a:rPr lang="es-ES" baseline="0" dirty="0" err="1" smtClean="0"/>
              <a:t>beginning</a:t>
            </a:r>
            <a:r>
              <a:rPr lang="es-ES" baseline="0" dirty="0" smtClean="0"/>
              <a:t> </a:t>
            </a:r>
            <a:r>
              <a:rPr lang="es-ES" baseline="0" dirty="0" err="1" smtClean="0"/>
              <a:t>was</a:t>
            </a:r>
            <a:r>
              <a:rPr lang="es-ES" baseline="0" dirty="0" smtClean="0"/>
              <a:t> </a:t>
            </a:r>
            <a:r>
              <a:rPr lang="es-ES" baseline="0" dirty="0" err="1" smtClean="0"/>
              <a:t>the</a:t>
            </a:r>
            <a:r>
              <a:rPr lang="es-ES" baseline="0" dirty="0" smtClean="0"/>
              <a:t> </a:t>
            </a:r>
            <a:r>
              <a:rPr lang="es-ES" baseline="0" dirty="0" err="1" smtClean="0"/>
              <a:t>one</a:t>
            </a:r>
            <a:r>
              <a:rPr lang="es-ES" baseline="0" dirty="0" smtClean="0"/>
              <a:t> </a:t>
            </a:r>
            <a:r>
              <a:rPr lang="es-ES" baseline="0" dirty="0" err="1" smtClean="0"/>
              <a:t>related</a:t>
            </a:r>
            <a:r>
              <a:rPr lang="es-ES" baseline="0" dirty="0" smtClean="0"/>
              <a:t> to </a:t>
            </a:r>
            <a:r>
              <a:rPr lang="es-ES" baseline="0" dirty="0" err="1" smtClean="0"/>
              <a:t>out</a:t>
            </a:r>
            <a:r>
              <a:rPr lang="es-ES" baseline="0" dirty="0" smtClean="0"/>
              <a:t> </a:t>
            </a:r>
            <a:r>
              <a:rPr lang="es-ES" baseline="0" dirty="0" err="1" smtClean="0"/>
              <a:t>knowlege</a:t>
            </a:r>
            <a:r>
              <a:rPr lang="es-ES" baseline="0" dirty="0" smtClean="0"/>
              <a:t> </a:t>
            </a:r>
            <a:r>
              <a:rPr lang="es-ES" baseline="0" dirty="0" err="1" smtClean="0"/>
              <a:t>management</a:t>
            </a:r>
            <a:r>
              <a:rPr lang="es-ES" baseline="0" dirty="0" smtClean="0"/>
              <a:t>, </a:t>
            </a:r>
            <a:r>
              <a:rPr lang="es-ES" baseline="0" dirty="0" err="1" smtClean="0"/>
              <a:t>because</a:t>
            </a:r>
            <a:r>
              <a:rPr lang="es-ES" baseline="0" dirty="0" smtClean="0"/>
              <a:t> </a:t>
            </a:r>
            <a:r>
              <a:rPr lang="es-ES" baseline="0" dirty="0" err="1" smtClean="0"/>
              <a:t>everyone</a:t>
            </a:r>
            <a:r>
              <a:rPr lang="es-ES" baseline="0" dirty="0" smtClean="0"/>
              <a:t> in </a:t>
            </a:r>
            <a:r>
              <a:rPr lang="es-ES" baseline="0" dirty="0" err="1" smtClean="0"/>
              <a:t>the</a:t>
            </a:r>
            <a:r>
              <a:rPr lang="es-ES" baseline="0" dirty="0" smtClean="0"/>
              <a:t> </a:t>
            </a:r>
            <a:r>
              <a:rPr lang="es-ES" baseline="0" dirty="0" err="1" smtClean="0"/>
              <a:t>workgroup</a:t>
            </a:r>
            <a:r>
              <a:rPr lang="es-ES" baseline="0" dirty="0" smtClean="0"/>
              <a:t> </a:t>
            </a:r>
            <a:r>
              <a:rPr lang="es-ES" baseline="0" dirty="0" err="1" smtClean="0"/>
              <a:t>was</a:t>
            </a:r>
            <a:r>
              <a:rPr lang="es-ES" baseline="0" dirty="0" smtClean="0"/>
              <a:t> </a:t>
            </a:r>
            <a:r>
              <a:rPr lang="es-ES" baseline="0" dirty="0" err="1" smtClean="0"/>
              <a:t>already</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and </a:t>
            </a:r>
            <a:r>
              <a:rPr lang="es-ES" baseline="0" dirty="0" err="1" smtClean="0"/>
              <a:t>had</a:t>
            </a:r>
            <a:r>
              <a:rPr lang="es-ES" baseline="0" dirty="0" smtClean="0"/>
              <a:t> a </a:t>
            </a:r>
            <a:r>
              <a:rPr lang="es-ES" baseline="0" dirty="0" err="1" smtClean="0"/>
              <a:t>lot</a:t>
            </a:r>
            <a:r>
              <a:rPr lang="es-ES" baseline="0" dirty="0" smtClean="0"/>
              <a:t> of </a:t>
            </a:r>
            <a:r>
              <a:rPr lang="es-ES" baseline="0" dirty="0" err="1" smtClean="0"/>
              <a:t>experience</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t>
            </a:r>
            <a:r>
              <a:rPr lang="es-ES" baseline="0" dirty="0" err="1" smtClean="0"/>
              <a:t>too</a:t>
            </a:r>
            <a:r>
              <a:rPr lang="es-ES" baseline="0" dirty="0" smtClean="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But</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risk</a:t>
            </a:r>
            <a:r>
              <a:rPr lang="es-ES" baseline="0" dirty="0" smtClean="0"/>
              <a:t> </a:t>
            </a:r>
            <a:r>
              <a:rPr lang="es-ES" baseline="0" dirty="0" err="1" smtClean="0"/>
              <a:t>was</a:t>
            </a:r>
            <a:r>
              <a:rPr lang="es-ES" baseline="0" dirty="0" smtClean="0"/>
              <a:t> Chart.js, </a:t>
            </a:r>
            <a:r>
              <a:rPr lang="es-ES" baseline="0" dirty="0" err="1" smtClean="0"/>
              <a:t>because</a:t>
            </a:r>
            <a:r>
              <a:rPr lang="es-ES" baseline="0" dirty="0" smtClean="0"/>
              <a:t> </a:t>
            </a:r>
            <a:r>
              <a:rPr lang="es-ES" baseline="0" dirty="0" err="1" smtClean="0"/>
              <a:t>the</a:t>
            </a:r>
            <a:r>
              <a:rPr lang="es-ES" baseline="0" dirty="0" smtClean="0"/>
              <a:t> </a:t>
            </a:r>
            <a:r>
              <a:rPr lang="es-ES" baseline="0" dirty="0" err="1" smtClean="0"/>
              <a:t>only</a:t>
            </a:r>
            <a:r>
              <a:rPr lang="es-ES" baseline="0" dirty="0" smtClean="0"/>
              <a:t> </a:t>
            </a:r>
            <a:r>
              <a:rPr lang="es-ES" baseline="0" dirty="0" err="1" smtClean="0"/>
              <a:t>thing</a:t>
            </a:r>
            <a:r>
              <a:rPr lang="es-ES" baseline="0" dirty="0" smtClean="0"/>
              <a:t> </a:t>
            </a:r>
            <a:r>
              <a:rPr lang="es-ES" baseline="0" dirty="0" err="1" smtClean="0"/>
              <a:t>we</a:t>
            </a:r>
            <a:r>
              <a:rPr lang="es-ES" baseline="0" dirty="0" smtClean="0"/>
              <a:t> </a:t>
            </a:r>
            <a:r>
              <a:rPr lang="es-ES" baseline="0" dirty="0" err="1" smtClean="0"/>
              <a:t>know</a:t>
            </a:r>
            <a:r>
              <a:rPr lang="es-ES" baseline="0" dirty="0" smtClean="0"/>
              <a:t> </a:t>
            </a:r>
            <a:r>
              <a:rPr lang="es-ES" baseline="0" dirty="0" err="1" smtClean="0"/>
              <a:t>about</a:t>
            </a:r>
            <a:r>
              <a:rPr lang="es-ES" baseline="0" dirty="0" smtClean="0"/>
              <a:t> </a:t>
            </a:r>
            <a:r>
              <a:rPr lang="es-ES" baseline="0" dirty="0" err="1" smtClean="0"/>
              <a:t>creating</a:t>
            </a:r>
            <a:r>
              <a:rPr lang="es-ES" baseline="0" dirty="0" smtClean="0"/>
              <a:t> </a:t>
            </a:r>
            <a:r>
              <a:rPr lang="es-ES" baseline="0" dirty="0" err="1" smtClean="0"/>
              <a:t>graphics</a:t>
            </a:r>
            <a:r>
              <a:rPr lang="es-ES" baseline="0" dirty="0" smtClean="0"/>
              <a:t> </a:t>
            </a:r>
            <a:r>
              <a:rPr lang="es-ES" baseline="0" dirty="0" err="1" smtClean="0"/>
              <a:t>with</a:t>
            </a:r>
            <a:r>
              <a:rPr lang="es-ES" baseline="0" dirty="0" smtClean="0"/>
              <a:t> JavaScript </a:t>
            </a:r>
            <a:r>
              <a:rPr lang="es-ES" baseline="0" dirty="0" err="1" smtClean="0"/>
              <a:t>was</a:t>
            </a:r>
            <a:r>
              <a:rPr lang="es-ES" baseline="0" dirty="0" smtClean="0"/>
              <a:t> </a:t>
            </a:r>
            <a:r>
              <a:rPr lang="es-ES" baseline="0" dirty="0" err="1" smtClean="0"/>
              <a:t>that</a:t>
            </a:r>
            <a:r>
              <a:rPr lang="es-ES" baseline="0" dirty="0" smtClean="0"/>
              <a:t> </a:t>
            </a:r>
            <a:r>
              <a:rPr lang="es-ES" baseline="0" dirty="0" err="1" smtClean="0"/>
              <a:t>there</a:t>
            </a:r>
            <a:r>
              <a:rPr lang="es-ES" baseline="0" dirty="0" smtClean="0"/>
              <a:t> </a:t>
            </a:r>
            <a:r>
              <a:rPr lang="es-ES" baseline="0" dirty="0" err="1" smtClean="0"/>
              <a:t>were</a:t>
            </a:r>
            <a:r>
              <a:rPr lang="es-ES" baseline="0" dirty="0" smtClean="0"/>
              <a:t> </a:t>
            </a:r>
            <a:r>
              <a:rPr lang="es-ES" baseline="0" dirty="0" err="1" smtClean="0"/>
              <a:t>plugins</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so, so </a:t>
            </a:r>
            <a:r>
              <a:rPr lang="es-ES" baseline="0" dirty="0" err="1" smtClean="0"/>
              <a:t>we</a:t>
            </a:r>
            <a:r>
              <a:rPr lang="es-ES" baseline="0" dirty="0" smtClean="0"/>
              <a:t> </a:t>
            </a:r>
            <a:r>
              <a:rPr lang="es-ES" baseline="0" dirty="0" err="1" smtClean="0"/>
              <a:t>had</a:t>
            </a:r>
            <a:r>
              <a:rPr lang="es-ES" baseline="0" dirty="0" smtClean="0"/>
              <a:t> to </a:t>
            </a:r>
            <a:r>
              <a:rPr lang="es-ES" baseline="0" dirty="0" err="1" smtClean="0"/>
              <a:t>start</a:t>
            </a:r>
            <a:r>
              <a:rPr lang="es-ES" baseline="0" dirty="0" smtClean="0"/>
              <a:t> </a:t>
            </a:r>
            <a:r>
              <a:rPr lang="es-ES" baseline="0" dirty="0" err="1" smtClean="0"/>
              <a:t>learning</a:t>
            </a:r>
            <a:r>
              <a:rPr lang="es-ES" baseline="0" dirty="0" smtClean="0"/>
              <a:t> </a:t>
            </a:r>
            <a:r>
              <a:rPr lang="es-ES" baseline="0" dirty="0" err="1" smtClean="0"/>
              <a:t>it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a:t>
            </a:r>
            <a:r>
              <a:rPr lang="es-ES" baseline="0" dirty="0" err="1" smtClean="0"/>
              <a:t>beginning</a:t>
            </a:r>
            <a:r>
              <a:rPr lang="es-ES" baseline="0" dirty="0" smtClean="0"/>
              <a:t>, and </a:t>
            </a:r>
            <a:r>
              <a:rPr lang="es-ES" baseline="0" dirty="0" err="1" smtClean="0"/>
              <a:t>that</a:t>
            </a:r>
            <a:r>
              <a:rPr lang="es-ES" baseline="0" dirty="0" smtClean="0"/>
              <a:t> </a:t>
            </a:r>
            <a:r>
              <a:rPr lang="es-ES" baseline="0" dirty="0" err="1" smtClean="0"/>
              <a:t>learning</a:t>
            </a:r>
            <a:r>
              <a:rPr lang="es-ES" baseline="0" dirty="0" smtClean="0"/>
              <a:t> </a:t>
            </a:r>
            <a:r>
              <a:rPr lang="es-ES" baseline="0" dirty="0" err="1" smtClean="0"/>
              <a:t>could’ve</a:t>
            </a:r>
            <a:r>
              <a:rPr lang="es-ES" baseline="0" dirty="0" smtClean="0"/>
              <a:t> </a:t>
            </a:r>
            <a:r>
              <a:rPr lang="es-ES" baseline="0" dirty="0" err="1" smtClean="0"/>
              <a:t>been</a:t>
            </a:r>
            <a:r>
              <a:rPr lang="es-ES" baseline="0" dirty="0" smtClean="0"/>
              <a:t> </a:t>
            </a:r>
            <a:r>
              <a:rPr lang="es-ES" baseline="0" dirty="0" err="1" smtClean="0"/>
              <a:t>slow</a:t>
            </a:r>
            <a:r>
              <a:rPr lang="es-ES" baseline="0" dirty="0" smtClean="0"/>
              <a:t>, </a:t>
            </a:r>
            <a:r>
              <a:rPr lang="es-ES" baseline="0" dirty="0" err="1" smtClean="0"/>
              <a:t>delaying</a:t>
            </a:r>
            <a:r>
              <a:rPr lang="es-ES" baseline="0" dirty="0" smtClean="0"/>
              <a:t> </a:t>
            </a:r>
            <a:r>
              <a:rPr lang="es-ES" baseline="0" dirty="0" err="1" smtClean="0"/>
              <a:t>the</a:t>
            </a:r>
            <a:r>
              <a:rPr lang="es-ES" baseline="0" dirty="0" smtClean="0"/>
              <a:t> </a:t>
            </a:r>
            <a:r>
              <a:rPr lang="es-ES" baseline="0" dirty="0" err="1" smtClean="0"/>
              <a:t>whole</a:t>
            </a:r>
            <a:r>
              <a:rPr lang="es-ES" baseline="0" dirty="0" smtClean="0"/>
              <a:t> </a:t>
            </a:r>
            <a:r>
              <a:rPr lang="es-ES" baseline="0" dirty="0" err="1" smtClean="0"/>
              <a:t>main</a:t>
            </a:r>
            <a:r>
              <a:rPr lang="es-ES" baseline="0" dirty="0" smtClean="0"/>
              <a:t> </a:t>
            </a:r>
            <a:r>
              <a:rPr lang="es-ES" baseline="0" dirty="0" err="1" smtClean="0"/>
              <a:t>feature</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Fortunately</a:t>
            </a:r>
            <a:r>
              <a:rPr lang="es-ES" baseline="0" dirty="0" smtClean="0"/>
              <a:t> </a:t>
            </a:r>
            <a:r>
              <a:rPr lang="es-ES" baseline="0" dirty="0" err="1" smtClean="0"/>
              <a:t>it</a:t>
            </a:r>
            <a:r>
              <a:rPr lang="es-ES" baseline="0" dirty="0" smtClean="0"/>
              <a:t> </a:t>
            </a:r>
            <a:r>
              <a:rPr lang="es-ES" baseline="0" dirty="0" err="1" smtClean="0"/>
              <a:t>didn’t</a:t>
            </a:r>
            <a:r>
              <a:rPr lang="es-ES" baseline="0" dirty="0" smtClean="0"/>
              <a:t> </a:t>
            </a:r>
            <a:r>
              <a:rPr lang="es-ES" baseline="0" dirty="0" err="1" smtClean="0"/>
              <a:t>result</a:t>
            </a:r>
            <a:r>
              <a:rPr lang="es-ES" baseline="0" dirty="0" smtClean="0"/>
              <a:t> in </a:t>
            </a:r>
            <a:r>
              <a:rPr lang="es-ES" baseline="0" dirty="0" err="1" smtClean="0"/>
              <a:t>anything</a:t>
            </a:r>
            <a:r>
              <a:rPr lang="es-ES" baseline="0" dirty="0" smtClean="0"/>
              <a:t> </a:t>
            </a:r>
            <a:r>
              <a:rPr lang="es-ES" baseline="0" dirty="0" err="1" smtClean="0"/>
              <a:t>bad</a:t>
            </a:r>
            <a:r>
              <a:rPr lang="es-ES" baseline="0" dirty="0" smtClean="0"/>
              <a:t>. </a:t>
            </a:r>
            <a:r>
              <a:rPr lang="es-ES" baseline="0" dirty="0" err="1" smtClean="0"/>
              <a:t>Finally</a:t>
            </a:r>
            <a:r>
              <a:rPr lang="es-ES" baseline="0" dirty="0" smtClean="0"/>
              <a:t>, </a:t>
            </a:r>
            <a:r>
              <a:rPr lang="es-ES" baseline="0" dirty="0" err="1" smtClean="0"/>
              <a:t>the</a:t>
            </a:r>
            <a:r>
              <a:rPr lang="es-ES" baseline="0" dirty="0" smtClean="0"/>
              <a:t> </a:t>
            </a:r>
            <a:r>
              <a:rPr lang="es-ES" baseline="0" dirty="0" err="1" smtClean="0"/>
              <a:t>only</a:t>
            </a:r>
            <a:r>
              <a:rPr lang="es-ES" baseline="0" dirty="0" smtClean="0"/>
              <a:t> </a:t>
            </a:r>
            <a:r>
              <a:rPr lang="es-ES" baseline="0" dirty="0" err="1" smtClean="0"/>
              <a:t>technology</a:t>
            </a:r>
            <a:r>
              <a:rPr lang="es-ES" baseline="0" dirty="0" smtClean="0"/>
              <a:t> </a:t>
            </a:r>
            <a:r>
              <a:rPr lang="es-ES" baseline="0" dirty="0" err="1" smtClean="0"/>
              <a:t>that</a:t>
            </a:r>
            <a:r>
              <a:rPr lang="es-ES" baseline="0" dirty="0" smtClean="0"/>
              <a:t> </a:t>
            </a:r>
            <a:r>
              <a:rPr lang="es-ES" baseline="0" dirty="0" err="1" smtClean="0"/>
              <a:t>didn’t</a:t>
            </a:r>
            <a:r>
              <a:rPr lang="es-ES" baseline="0" dirty="0" smtClean="0"/>
              <a:t> </a:t>
            </a:r>
            <a:r>
              <a:rPr lang="es-ES" baseline="0" dirty="0" err="1" smtClean="0"/>
              <a:t>have</a:t>
            </a:r>
            <a:r>
              <a:rPr lang="es-ES" baseline="0" dirty="0" smtClean="0"/>
              <a:t> </a:t>
            </a:r>
            <a:r>
              <a:rPr lang="es-ES" baseline="0" dirty="0" err="1" smtClean="0"/>
              <a:t>any</a:t>
            </a:r>
            <a:r>
              <a:rPr lang="es-ES" baseline="0" dirty="0" smtClean="0"/>
              <a:t> </a:t>
            </a:r>
            <a:r>
              <a:rPr lang="es-ES" baseline="0" dirty="0" err="1" smtClean="0"/>
              <a:t>risks</a:t>
            </a:r>
            <a:r>
              <a:rPr lang="es-ES" baseline="0" dirty="0" smtClean="0"/>
              <a:t> </a:t>
            </a:r>
            <a:r>
              <a:rPr lang="es-ES" baseline="0" dirty="0" err="1" smtClean="0"/>
              <a:t>since</a:t>
            </a:r>
            <a:r>
              <a:rPr lang="es-ES" baseline="0" dirty="0" smtClean="0"/>
              <a:t> </a:t>
            </a:r>
            <a:r>
              <a:rPr lang="es-ES" baseline="0" dirty="0" err="1" smtClean="0"/>
              <a:t>the</a:t>
            </a:r>
            <a:r>
              <a:rPr lang="es-ES" baseline="0" dirty="0" smtClean="0"/>
              <a:t> </a:t>
            </a:r>
            <a:r>
              <a:rPr lang="es-ES" baseline="0" dirty="0" err="1" smtClean="0"/>
              <a:t>beginning</a:t>
            </a:r>
            <a:r>
              <a:rPr lang="es-ES" baseline="0" dirty="0" smtClean="0"/>
              <a:t> </a:t>
            </a:r>
            <a:r>
              <a:rPr lang="es-ES" baseline="0" dirty="0" err="1" smtClean="0"/>
              <a:t>was</a:t>
            </a:r>
            <a:r>
              <a:rPr lang="es-ES" baseline="0" dirty="0" smtClean="0"/>
              <a:t> </a:t>
            </a:r>
            <a:r>
              <a:rPr lang="es-ES" baseline="0" dirty="0" err="1" smtClean="0"/>
              <a:t>the</a:t>
            </a:r>
            <a:r>
              <a:rPr lang="es-ES" baseline="0" dirty="0" smtClean="0"/>
              <a:t> </a:t>
            </a:r>
            <a:r>
              <a:rPr lang="es-ES" baseline="0" dirty="0" err="1" smtClean="0"/>
              <a:t>one</a:t>
            </a:r>
            <a:r>
              <a:rPr lang="es-ES" baseline="0" dirty="0" smtClean="0"/>
              <a:t> </a:t>
            </a:r>
            <a:r>
              <a:rPr lang="es-ES" baseline="0" dirty="0" err="1" smtClean="0"/>
              <a:t>related</a:t>
            </a:r>
            <a:r>
              <a:rPr lang="es-ES" baseline="0" dirty="0" smtClean="0"/>
              <a:t> to </a:t>
            </a:r>
            <a:r>
              <a:rPr lang="es-ES" baseline="0" dirty="0" err="1" smtClean="0"/>
              <a:t>out</a:t>
            </a:r>
            <a:r>
              <a:rPr lang="es-ES" baseline="0" dirty="0" smtClean="0"/>
              <a:t> </a:t>
            </a:r>
            <a:r>
              <a:rPr lang="es-ES" baseline="0" dirty="0" err="1" smtClean="0"/>
              <a:t>knowlege</a:t>
            </a:r>
            <a:r>
              <a:rPr lang="es-ES" baseline="0" dirty="0" smtClean="0"/>
              <a:t> </a:t>
            </a:r>
            <a:r>
              <a:rPr lang="es-ES" baseline="0" dirty="0" err="1" smtClean="0"/>
              <a:t>management</a:t>
            </a:r>
            <a:r>
              <a:rPr lang="es-ES" baseline="0" dirty="0" smtClean="0"/>
              <a:t>, </a:t>
            </a:r>
            <a:r>
              <a:rPr lang="es-ES" baseline="0" dirty="0" err="1" smtClean="0"/>
              <a:t>because</a:t>
            </a:r>
            <a:r>
              <a:rPr lang="es-ES" baseline="0" dirty="0" smtClean="0"/>
              <a:t> </a:t>
            </a:r>
            <a:r>
              <a:rPr lang="es-ES" baseline="0" dirty="0" err="1" smtClean="0"/>
              <a:t>everyone</a:t>
            </a:r>
            <a:r>
              <a:rPr lang="es-ES" baseline="0" dirty="0" smtClean="0"/>
              <a:t> in </a:t>
            </a:r>
            <a:r>
              <a:rPr lang="es-ES" baseline="0" dirty="0" err="1" smtClean="0"/>
              <a:t>the</a:t>
            </a:r>
            <a:r>
              <a:rPr lang="es-ES" baseline="0" dirty="0" smtClean="0"/>
              <a:t> </a:t>
            </a:r>
            <a:r>
              <a:rPr lang="es-ES" baseline="0" dirty="0" err="1" smtClean="0"/>
              <a:t>workgroup</a:t>
            </a:r>
            <a:r>
              <a:rPr lang="es-ES" baseline="0" dirty="0" smtClean="0"/>
              <a:t> </a:t>
            </a:r>
            <a:r>
              <a:rPr lang="es-ES" baseline="0" dirty="0" err="1" smtClean="0"/>
              <a:t>was</a:t>
            </a:r>
            <a:r>
              <a:rPr lang="es-ES" baseline="0" dirty="0" smtClean="0"/>
              <a:t> </a:t>
            </a:r>
            <a:r>
              <a:rPr lang="es-ES" baseline="0" dirty="0" err="1" smtClean="0"/>
              <a:t>already</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and </a:t>
            </a:r>
            <a:r>
              <a:rPr lang="es-ES" baseline="0" dirty="0" err="1" smtClean="0"/>
              <a:t>had</a:t>
            </a:r>
            <a:r>
              <a:rPr lang="es-ES" baseline="0" dirty="0" smtClean="0"/>
              <a:t> a </a:t>
            </a:r>
            <a:r>
              <a:rPr lang="es-ES" baseline="0" dirty="0" err="1" smtClean="0"/>
              <a:t>lot</a:t>
            </a:r>
            <a:r>
              <a:rPr lang="es-ES" baseline="0" dirty="0" smtClean="0"/>
              <a:t> of </a:t>
            </a:r>
            <a:r>
              <a:rPr lang="es-ES" baseline="0" dirty="0" err="1" smtClean="0"/>
              <a:t>experience</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t>
            </a:r>
            <a:r>
              <a:rPr lang="es-ES" baseline="0" dirty="0" err="1" smtClean="0"/>
              <a:t>too</a:t>
            </a:r>
            <a:r>
              <a:rPr lang="es-ES" baseline="0" dirty="0" smtClean="0"/>
              <a: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a:t>
            </a:r>
            <a:r>
              <a:rPr lang="es-ES" baseline="0" dirty="0" smtClean="0"/>
              <a:t> </a:t>
            </a:r>
            <a:r>
              <a:rPr lang="es-ES" baseline="0" dirty="0" err="1" smtClean="0"/>
              <a:t>last</a:t>
            </a:r>
            <a:r>
              <a:rPr lang="es-ES" baseline="0" dirty="0" smtClean="0"/>
              <a:t>, </a:t>
            </a:r>
            <a:r>
              <a:rPr lang="es-ES" baseline="0" dirty="0" err="1" smtClean="0"/>
              <a:t>but</a:t>
            </a:r>
            <a:r>
              <a:rPr lang="es-ES" baseline="0" dirty="0" smtClean="0"/>
              <a:t> </a:t>
            </a:r>
            <a:r>
              <a:rPr lang="es-ES" baseline="0" dirty="0" err="1" smtClean="0"/>
              <a:t>not</a:t>
            </a:r>
            <a:r>
              <a:rPr lang="es-ES" baseline="0" dirty="0" smtClean="0"/>
              <a:t> </a:t>
            </a:r>
            <a:r>
              <a:rPr lang="es-ES" baseline="0" dirty="0" err="1" smtClean="0"/>
              <a:t>least</a:t>
            </a:r>
            <a:r>
              <a:rPr lang="es-ES" baseline="0" dirty="0" smtClean="0"/>
              <a:t>, </a:t>
            </a:r>
            <a:r>
              <a:rPr lang="es-ES" baseline="0" dirty="0" err="1" smtClean="0"/>
              <a:t>we’ll</a:t>
            </a:r>
            <a:r>
              <a:rPr lang="es-ES" baseline="0" dirty="0" smtClean="0"/>
              <a:t> </a:t>
            </a:r>
            <a:r>
              <a:rPr lang="es-ES" baseline="0" dirty="0" err="1" smtClean="0"/>
              <a:t>talk</a:t>
            </a:r>
            <a:r>
              <a:rPr lang="es-ES" baseline="0" dirty="0" smtClean="0"/>
              <a:t> </a:t>
            </a: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current</a:t>
            </a:r>
            <a:r>
              <a:rPr lang="es-ES" baseline="0" dirty="0" smtClean="0"/>
              <a:t> status of </a:t>
            </a:r>
            <a:r>
              <a:rPr lang="es-ES" baseline="0" dirty="0" err="1" smtClean="0"/>
              <a:t>our</a:t>
            </a:r>
            <a:r>
              <a:rPr lang="es-ES" baseline="0" dirty="0" smtClean="0"/>
              <a:t> </a:t>
            </a:r>
            <a:r>
              <a:rPr lang="es-ES" baseline="0" dirty="0" err="1" smtClean="0"/>
              <a:t>project</a:t>
            </a:r>
            <a:r>
              <a:rPr lang="es-ES" baseline="0" dirty="0" smtClean="0"/>
              <a: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Currently</a:t>
            </a:r>
            <a:r>
              <a:rPr lang="es-ES" baseline="0" dirty="0" smtClean="0"/>
              <a:t> </a:t>
            </a:r>
            <a:r>
              <a:rPr lang="es-ES" baseline="0" dirty="0" err="1" smtClean="0"/>
              <a:t>we’ve</a:t>
            </a:r>
            <a:r>
              <a:rPr lang="es-ES" baseline="0" dirty="0" smtClean="0"/>
              <a:t> </a:t>
            </a:r>
            <a:r>
              <a:rPr lang="es-ES" baseline="0" dirty="0" err="1" smtClean="0"/>
              <a:t>spent</a:t>
            </a:r>
            <a:r>
              <a:rPr lang="es-ES" baseline="0" dirty="0" smtClean="0"/>
              <a:t> a total </a:t>
            </a:r>
            <a:r>
              <a:rPr lang="es-ES" baseline="0" dirty="0" err="1" smtClean="0"/>
              <a:t>amount</a:t>
            </a:r>
            <a:r>
              <a:rPr lang="es-ES" baseline="0" dirty="0" smtClean="0"/>
              <a:t> of XX </a:t>
            </a:r>
            <a:r>
              <a:rPr lang="es-ES" baseline="0" dirty="0" err="1" smtClean="0"/>
              <a:t>hours</a:t>
            </a:r>
            <a:r>
              <a:rPr lang="es-ES" baseline="0" dirty="0" smtClean="0"/>
              <a:t> and XX euros, </a:t>
            </a:r>
            <a:r>
              <a:rPr lang="es-ES" baseline="0" dirty="0" err="1" smtClean="0"/>
              <a:t>which</a:t>
            </a:r>
            <a:r>
              <a:rPr lang="es-ES" baseline="0" dirty="0" smtClean="0"/>
              <a:t> </a:t>
            </a:r>
            <a:r>
              <a:rPr lang="es-ES" baseline="0" dirty="0" err="1" smtClean="0"/>
              <a:t>is</a:t>
            </a:r>
            <a:r>
              <a:rPr lang="es-ES" baseline="0" dirty="0" smtClean="0"/>
              <a:t> a XX and a XX </a:t>
            </a:r>
            <a:r>
              <a:rPr lang="es-ES" baseline="0" dirty="0" err="1" smtClean="0"/>
              <a:t>percent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total, and </a:t>
            </a:r>
            <a:r>
              <a:rPr lang="es-ES" baseline="0" dirty="0" err="1" smtClean="0"/>
              <a:t>different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XX and XX </a:t>
            </a:r>
            <a:r>
              <a:rPr lang="es-ES" baseline="0" dirty="0" err="1" smtClean="0"/>
              <a:t>expected</a:t>
            </a:r>
            <a:r>
              <a:rPr lang="es-ES" baseline="0" dirty="0" smtClean="0"/>
              <a:t> </a:t>
            </a:r>
            <a:r>
              <a:rPr lang="es-ES" baseline="0" dirty="0" err="1" smtClean="0"/>
              <a:t>this</a:t>
            </a:r>
            <a:r>
              <a:rPr lang="es-ES" baseline="0" dirty="0" smtClean="0"/>
              <a:t> </a:t>
            </a:r>
            <a:r>
              <a:rPr lang="es-ES" baseline="0" dirty="0" err="1" smtClean="0"/>
              <a:t>week</a:t>
            </a:r>
            <a:r>
              <a:rPr lang="es-ES" baseline="0" dirty="0" smtClean="0"/>
              <a:t>. </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a:t>
            </a:r>
            <a:r>
              <a:rPr lang="es-ES" baseline="0" dirty="0" err="1" smtClean="0"/>
              <a:t>The</a:t>
            </a:r>
            <a:r>
              <a:rPr lang="es-ES" baseline="0" dirty="0" smtClean="0"/>
              <a:t> </a:t>
            </a:r>
            <a:r>
              <a:rPr lang="es-ES" baseline="0" dirty="0" err="1" smtClean="0"/>
              <a:t>problems</a:t>
            </a:r>
            <a:r>
              <a:rPr lang="es-ES" baseline="0" dirty="0" smtClean="0"/>
              <a:t> </a:t>
            </a:r>
            <a:r>
              <a:rPr lang="es-ES" baseline="0" dirty="0" err="1" smtClean="0"/>
              <a:t>which</a:t>
            </a:r>
            <a:r>
              <a:rPr lang="es-ES" baseline="0" dirty="0" smtClean="0"/>
              <a:t> </a:t>
            </a:r>
            <a:r>
              <a:rPr lang="es-ES" baseline="0" dirty="0" err="1" smtClean="0"/>
              <a:t>resulted</a:t>
            </a:r>
            <a:r>
              <a:rPr lang="es-ES" baseline="0" dirty="0" smtClean="0"/>
              <a:t> in </a:t>
            </a:r>
            <a:r>
              <a:rPr lang="es-ES" baseline="0" dirty="0" err="1" smtClean="0"/>
              <a:t>these</a:t>
            </a:r>
            <a:r>
              <a:rPr lang="es-ES" baseline="0" dirty="0" smtClean="0"/>
              <a:t> </a:t>
            </a:r>
            <a:r>
              <a:rPr lang="es-ES" baseline="0" dirty="0" err="1" smtClean="0"/>
              <a:t>variations</a:t>
            </a:r>
            <a:r>
              <a:rPr lang="es-ES" baseline="0" dirty="0" smtClean="0"/>
              <a:t> </a:t>
            </a:r>
            <a:r>
              <a:rPr lang="es-ES" baseline="0" dirty="0" err="1" smtClean="0"/>
              <a:t>will</a:t>
            </a:r>
            <a:r>
              <a:rPr lang="es-ES" baseline="0" dirty="0" smtClean="0"/>
              <a:t> be </a:t>
            </a:r>
            <a:r>
              <a:rPr lang="es-ES" baseline="0" dirty="0" err="1" smtClean="0"/>
              <a:t>explained</a:t>
            </a:r>
            <a:r>
              <a:rPr lang="es-ES" baseline="0" dirty="0" smtClean="0"/>
              <a:t> </a:t>
            </a:r>
            <a:r>
              <a:rPr lang="es-ES" baseline="0" dirty="0" err="1" smtClean="0"/>
              <a:t>later</a:t>
            </a:r>
            <a:r>
              <a:rPr lang="es-ES" baseline="0" dirty="0" smtClean="0"/>
              <a:t>)</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This</a:t>
            </a:r>
            <a:r>
              <a:rPr lang="es-ES" dirty="0" smtClean="0"/>
              <a:t> </a:t>
            </a:r>
            <a:r>
              <a:rPr lang="es-ES" dirty="0" err="1" smtClean="0"/>
              <a:t>investment</a:t>
            </a:r>
            <a:r>
              <a:rPr lang="es-ES" baseline="0" dirty="0" smtClean="0"/>
              <a:t> </a:t>
            </a:r>
            <a:r>
              <a:rPr lang="es-ES" baseline="0" dirty="0" err="1" smtClean="0"/>
              <a:t>is</a:t>
            </a:r>
            <a:r>
              <a:rPr lang="es-ES" baseline="0" dirty="0" smtClean="0"/>
              <a:t> </a:t>
            </a:r>
            <a:r>
              <a:rPr lang="es-ES" baseline="0" dirty="0" err="1" smtClean="0"/>
              <a:t>translated</a:t>
            </a:r>
            <a:r>
              <a:rPr lang="es-ES" baseline="0" dirty="0" smtClean="0"/>
              <a:t> </a:t>
            </a:r>
            <a:r>
              <a:rPr lang="es-ES" baseline="0" dirty="0" err="1" smtClean="0"/>
              <a:t>into</a:t>
            </a:r>
            <a:r>
              <a:rPr lang="es-ES" baseline="0" dirty="0" smtClean="0"/>
              <a:t> </a:t>
            </a:r>
            <a:r>
              <a:rPr lang="es-ES" baseline="0" dirty="0" err="1" smtClean="0"/>
              <a:t>this</a:t>
            </a:r>
            <a:r>
              <a:rPr lang="es-ES" baseline="0" dirty="0" smtClean="0"/>
              <a:t> </a:t>
            </a:r>
            <a:r>
              <a:rPr lang="es-ES" baseline="0" dirty="0" err="1" smtClean="0"/>
              <a:t>burndown</a:t>
            </a:r>
            <a:r>
              <a:rPr lang="es-ES" baseline="0" dirty="0" smtClean="0"/>
              <a:t> </a:t>
            </a:r>
            <a:r>
              <a:rPr lang="es-ES" baseline="0" dirty="0" err="1" smtClean="0"/>
              <a:t>graphic</a:t>
            </a:r>
            <a:r>
              <a:rPr lang="es-ES" baseline="0" dirty="0" smtClean="0"/>
              <a:t>, in </a:t>
            </a:r>
            <a:r>
              <a:rPr lang="es-ES" baseline="0" dirty="0" err="1" smtClean="0"/>
              <a:t>which</a:t>
            </a:r>
            <a:r>
              <a:rPr lang="es-ES" baseline="0" dirty="0" smtClean="0"/>
              <a:t> </a:t>
            </a:r>
            <a:r>
              <a:rPr lang="es-ES" baseline="0" dirty="0" err="1" smtClean="0"/>
              <a:t>we</a:t>
            </a:r>
            <a:r>
              <a:rPr lang="es-ES" baseline="0" dirty="0" smtClean="0"/>
              <a:t> can </a:t>
            </a:r>
            <a:r>
              <a:rPr lang="es-ES" baseline="0" dirty="0" err="1" smtClean="0"/>
              <a:t>see</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remaining</a:t>
            </a:r>
            <a:r>
              <a:rPr lang="es-ES" baseline="0" dirty="0" smtClean="0"/>
              <a:t> a total of 60 </a:t>
            </a:r>
            <a:r>
              <a:rPr lang="es-ES" baseline="0" dirty="0" err="1" smtClean="0"/>
              <a:t>history</a:t>
            </a:r>
            <a:r>
              <a:rPr lang="es-ES" baseline="0" dirty="0" smtClean="0"/>
              <a:t> </a:t>
            </a:r>
            <a:r>
              <a:rPr lang="es-ES" baseline="0" dirty="0" err="1" smtClean="0"/>
              <a:t>points</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130 </a:t>
            </a:r>
            <a:r>
              <a:rPr lang="es-ES" baseline="0" dirty="0" err="1" smtClean="0"/>
              <a:t>we</a:t>
            </a:r>
            <a:r>
              <a:rPr lang="es-ES" baseline="0" dirty="0" smtClean="0"/>
              <a:t> </a:t>
            </a:r>
            <a:r>
              <a:rPr lang="es-ES" baseline="0" dirty="0" err="1" smtClean="0"/>
              <a:t>had</a:t>
            </a:r>
            <a:r>
              <a:rPr lang="es-ES" baseline="0" dirty="0" smtClean="0"/>
              <a:t> in </a:t>
            </a:r>
            <a:r>
              <a:rPr lang="es-ES" baseline="0" dirty="0" err="1" smtClean="0"/>
              <a:t>the</a:t>
            </a:r>
            <a:r>
              <a:rPr lang="es-ES" baseline="0" dirty="0" smtClean="0"/>
              <a:t> </a:t>
            </a:r>
            <a:r>
              <a:rPr lang="es-ES" baseline="0" dirty="0" err="1" smtClean="0"/>
              <a:t>beginning</a:t>
            </a:r>
            <a:r>
              <a:rPr lang="es-ES" baseline="0" dirty="0" smtClean="0"/>
              <a:t> of </a:t>
            </a:r>
            <a:r>
              <a:rPr lang="es-ES" baseline="0" dirty="0" err="1" smtClean="0"/>
              <a:t>the</a:t>
            </a:r>
            <a:r>
              <a:rPr lang="es-ES" baseline="0" dirty="0" smtClean="0"/>
              <a:t> sprint.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features</a:t>
            </a:r>
            <a:r>
              <a:rPr lang="es-ES" baseline="0" dirty="0" smtClean="0"/>
              <a:t> </a:t>
            </a:r>
            <a:r>
              <a:rPr lang="es-ES" baseline="0" dirty="0" err="1" smtClean="0"/>
              <a:t>we</a:t>
            </a:r>
            <a:r>
              <a:rPr lang="es-ES" baseline="0" dirty="0" smtClean="0"/>
              <a:t> </a:t>
            </a:r>
            <a:r>
              <a:rPr lang="es-ES" baseline="0" dirty="0" err="1" smtClean="0"/>
              <a:t>wanted</a:t>
            </a:r>
            <a:r>
              <a:rPr lang="es-ES" baseline="0" dirty="0" smtClean="0"/>
              <a:t> to </a:t>
            </a:r>
            <a:r>
              <a:rPr lang="es-ES" baseline="0" dirty="0" err="1" smtClean="0"/>
              <a:t>implement</a:t>
            </a:r>
            <a:r>
              <a:rPr lang="es-ES" baseline="0" dirty="0" smtClean="0"/>
              <a:t> </a:t>
            </a:r>
            <a:r>
              <a:rPr lang="es-ES" baseline="0" dirty="0" err="1" smtClean="0"/>
              <a:t>this</a:t>
            </a:r>
            <a:r>
              <a:rPr lang="es-ES" baseline="0" dirty="0" smtClean="0"/>
              <a:t> sprint, at </a:t>
            </a:r>
            <a:r>
              <a:rPr lang="es-ES" baseline="0" dirty="0" err="1" smtClean="0"/>
              <a:t>first</a:t>
            </a:r>
            <a:r>
              <a:rPr lang="es-ES" baseline="0" dirty="0" smtClean="0"/>
              <a:t> </a:t>
            </a:r>
            <a:r>
              <a:rPr lang="es-ES" baseline="0" dirty="0" err="1" smtClean="0"/>
              <a:t>we</a:t>
            </a:r>
            <a:r>
              <a:rPr lang="es-ES" baseline="0" dirty="0" smtClean="0"/>
              <a:t> </a:t>
            </a:r>
            <a:r>
              <a:rPr lang="es-ES" baseline="0" dirty="0" err="1" smtClean="0"/>
              <a:t>wanted</a:t>
            </a:r>
            <a:r>
              <a:rPr lang="es-ES" baseline="0" dirty="0" smtClean="0"/>
              <a:t> to combine </a:t>
            </a:r>
            <a:r>
              <a:rPr lang="es-ES" baseline="0" dirty="0" err="1" smtClean="0"/>
              <a:t>both</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CRUDS </a:t>
            </a:r>
            <a:r>
              <a:rPr lang="es-ES" baseline="0" dirty="0" err="1" smtClean="0"/>
              <a:t>for</a:t>
            </a:r>
            <a:r>
              <a:rPr lang="es-ES" baseline="0" dirty="0" smtClean="0"/>
              <a:t> </a:t>
            </a:r>
            <a:r>
              <a:rPr lang="es-ES" baseline="0" dirty="0" err="1" smtClean="0"/>
              <a:t>managing</a:t>
            </a:r>
            <a:r>
              <a:rPr lang="es-ES" baseline="0" dirty="0" smtClean="0"/>
              <a:t> </a:t>
            </a:r>
            <a:r>
              <a:rPr lang="es-ES" baseline="0" dirty="0" err="1" smtClean="0"/>
              <a:t>teachers</a:t>
            </a:r>
            <a:r>
              <a:rPr lang="es-ES" baseline="0" dirty="0" smtClean="0"/>
              <a:t>, </a:t>
            </a:r>
            <a:r>
              <a:rPr lang="es-ES" baseline="0" dirty="0" err="1" smtClean="0"/>
              <a:t>students</a:t>
            </a:r>
            <a:r>
              <a:rPr lang="es-ES" baseline="0" dirty="0" smtClean="0"/>
              <a:t>, </a:t>
            </a:r>
            <a:r>
              <a:rPr lang="es-ES" baseline="0" dirty="0" err="1" smtClean="0"/>
              <a:t>subjects</a:t>
            </a:r>
            <a:r>
              <a:rPr lang="es-ES" baseline="0" dirty="0" smtClean="0"/>
              <a:t> and </a:t>
            </a:r>
            <a:r>
              <a:rPr lang="es-ES" baseline="0" dirty="0" err="1" smtClean="0"/>
              <a:t>schools</a:t>
            </a:r>
            <a:r>
              <a:rPr lang="es-ES" baseline="0" dirty="0" smtClean="0"/>
              <a:t>, and </a:t>
            </a:r>
            <a:r>
              <a:rPr lang="es-ES" baseline="0" dirty="0" err="1" smtClean="0"/>
              <a:t>the</a:t>
            </a:r>
            <a:r>
              <a:rPr lang="es-ES" baseline="0" dirty="0" smtClean="0"/>
              <a:t> </a:t>
            </a:r>
            <a:r>
              <a:rPr lang="es-ES" baseline="0" dirty="0" err="1" smtClean="0"/>
              <a:t>creation</a:t>
            </a:r>
            <a:r>
              <a:rPr lang="es-ES" baseline="0" dirty="0" smtClean="0"/>
              <a:t> (</a:t>
            </a:r>
            <a:r>
              <a:rPr lang="es-ES" baseline="0" dirty="0" err="1" smtClean="0"/>
              <a:t>not</a:t>
            </a:r>
            <a:r>
              <a:rPr lang="es-ES" baseline="0" dirty="0" smtClean="0"/>
              <a:t> </a:t>
            </a:r>
            <a:r>
              <a:rPr lang="es-ES" baseline="0" dirty="0" err="1" smtClean="0"/>
              <a:t>storage</a:t>
            </a:r>
            <a:r>
              <a:rPr lang="es-ES" baseline="0" dirty="0" smtClean="0"/>
              <a:t>) of </a:t>
            </a:r>
            <a:r>
              <a:rPr lang="es-ES" baseline="0" dirty="0" err="1" smtClean="0"/>
              <a:t>exercises</a:t>
            </a:r>
            <a:r>
              <a:rPr lang="es-ES" baseline="0" dirty="0" smtClean="0"/>
              <a:t> in </a:t>
            </a:r>
            <a:r>
              <a:rPr lang="es-ES" baseline="0" dirty="0" err="1" smtClean="0"/>
              <a:t>the</a:t>
            </a:r>
            <a:r>
              <a:rPr lang="es-ES" baseline="0" dirty="0" smtClean="0"/>
              <a:t> </a:t>
            </a:r>
            <a:r>
              <a:rPr lang="es-ES" baseline="0" dirty="0" err="1" smtClean="0"/>
              <a:t>system</a:t>
            </a:r>
            <a:r>
              <a:rPr lang="es-ES" baseline="0" dirty="0" smtClean="0"/>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But</a:t>
            </a:r>
            <a:r>
              <a:rPr lang="es-ES" baseline="0" dirty="0" smtClean="0"/>
              <a:t> once </a:t>
            </a:r>
            <a:r>
              <a:rPr lang="es-ES" baseline="0" dirty="0" err="1" smtClean="0"/>
              <a:t>we</a:t>
            </a:r>
            <a:r>
              <a:rPr lang="es-ES" baseline="0" dirty="0" smtClean="0"/>
              <a:t> </a:t>
            </a:r>
            <a:r>
              <a:rPr lang="es-ES" baseline="0" dirty="0" err="1" smtClean="0"/>
              <a:t>developed</a:t>
            </a:r>
            <a:r>
              <a:rPr lang="es-ES" baseline="0" dirty="0" smtClean="0"/>
              <a:t> </a:t>
            </a:r>
            <a:r>
              <a:rPr lang="es-ES" baseline="0" dirty="0" err="1" smtClean="0"/>
              <a:t>our</a:t>
            </a:r>
            <a:r>
              <a:rPr lang="es-ES" baseline="0" dirty="0" smtClean="0"/>
              <a:t> </a:t>
            </a:r>
            <a:r>
              <a:rPr lang="es-ES" baseline="0" dirty="0" err="1" smtClean="0"/>
              <a:t>business</a:t>
            </a:r>
            <a:r>
              <a:rPr lang="es-ES" baseline="0" dirty="0" smtClean="0"/>
              <a:t> plan </a:t>
            </a:r>
            <a:r>
              <a:rPr lang="es-ES" baseline="0" dirty="0" err="1" smtClean="0"/>
              <a:t>we</a:t>
            </a:r>
            <a:r>
              <a:rPr lang="es-ES" baseline="0" dirty="0" smtClean="0"/>
              <a:t> </a:t>
            </a:r>
            <a:r>
              <a:rPr lang="es-ES" baseline="0" dirty="0" err="1" smtClean="0"/>
              <a:t>realised</a:t>
            </a:r>
            <a:r>
              <a:rPr lang="es-ES" baseline="0" dirty="0" smtClean="0"/>
              <a:t> </a:t>
            </a:r>
            <a:r>
              <a:rPr lang="es-ES" baseline="0" dirty="0" err="1" smtClean="0"/>
              <a:t>that</a:t>
            </a:r>
            <a:r>
              <a:rPr lang="es-ES" baseline="0" dirty="0" smtClean="0"/>
              <a:t> </a:t>
            </a:r>
            <a:r>
              <a:rPr lang="es-ES" baseline="0" dirty="0" err="1" smtClean="0"/>
              <a:t>our</a:t>
            </a:r>
            <a:r>
              <a:rPr lang="es-ES" baseline="0" dirty="0" smtClean="0"/>
              <a:t> </a:t>
            </a:r>
            <a:r>
              <a:rPr lang="es-ES" baseline="0" dirty="0" err="1" smtClean="0"/>
              <a:t>focus</a:t>
            </a:r>
            <a:r>
              <a:rPr lang="es-ES" baseline="0" dirty="0" smtClean="0"/>
              <a:t> in </a:t>
            </a:r>
            <a:r>
              <a:rPr lang="es-ES" baseline="0" dirty="0" err="1" smtClean="0"/>
              <a:t>the</a:t>
            </a:r>
            <a:r>
              <a:rPr lang="es-ES" baseline="0" dirty="0" smtClean="0"/>
              <a:t> </a:t>
            </a:r>
            <a:r>
              <a:rPr lang="es-ES" baseline="0" dirty="0" err="1" smtClean="0"/>
              <a:t>development</a:t>
            </a:r>
            <a:r>
              <a:rPr lang="es-ES" baseline="0" dirty="0" smtClean="0"/>
              <a:t> </a:t>
            </a:r>
            <a:r>
              <a:rPr lang="es-ES" baseline="0" dirty="0" err="1" smtClean="0"/>
              <a:t>wasn’t</a:t>
            </a:r>
            <a:r>
              <a:rPr lang="es-ES" baseline="0" dirty="0" smtClean="0"/>
              <a:t> quite </a:t>
            </a:r>
            <a:r>
              <a:rPr lang="es-ES" baseline="0" dirty="0" err="1" smtClean="0"/>
              <a:t>right</a:t>
            </a:r>
            <a:r>
              <a:rPr lang="es-ES" baseline="0" dirty="0" smtClean="0"/>
              <a:t> </a:t>
            </a:r>
            <a:r>
              <a:rPr lang="es-ES" baseline="0" dirty="0" err="1" smtClean="0"/>
              <a:t>if</a:t>
            </a:r>
            <a:r>
              <a:rPr lang="es-ES" baseline="0" dirty="0" smtClean="0"/>
              <a:t> </a:t>
            </a:r>
            <a:r>
              <a:rPr lang="es-ES" baseline="0" dirty="0" err="1" smtClean="0"/>
              <a:t>we</a:t>
            </a:r>
            <a:r>
              <a:rPr lang="es-ES" baseline="0" dirty="0" smtClean="0"/>
              <a:t> </a:t>
            </a:r>
            <a:r>
              <a:rPr lang="es-ES" baseline="0" dirty="0" err="1" smtClean="0"/>
              <a:t>wanted</a:t>
            </a:r>
            <a:r>
              <a:rPr lang="es-ES" baseline="0" dirty="0" smtClean="0"/>
              <a:t> to </a:t>
            </a:r>
            <a:r>
              <a:rPr lang="es-ES" baseline="0" dirty="0" err="1" smtClean="0"/>
              <a:t>have</a:t>
            </a:r>
            <a:r>
              <a:rPr lang="es-ES" baseline="0" dirty="0" smtClean="0"/>
              <a:t> </a:t>
            </a:r>
            <a:r>
              <a:rPr lang="es-ES" baseline="0" dirty="0" err="1" smtClean="0"/>
              <a:t>good</a:t>
            </a:r>
            <a:r>
              <a:rPr lang="es-ES" baseline="0" dirty="0" smtClean="0"/>
              <a:t> </a:t>
            </a:r>
            <a:r>
              <a:rPr lang="es-ES" baseline="0" dirty="0" err="1" smtClean="0"/>
              <a:t>results</a:t>
            </a:r>
            <a:r>
              <a:rPr lang="es-ES" baseline="0" dirty="0" smtClean="0"/>
              <a:t>. So, </a:t>
            </a:r>
            <a:r>
              <a:rPr lang="es-ES" baseline="0" dirty="0" err="1" smtClean="0"/>
              <a:t>we</a:t>
            </a:r>
            <a:r>
              <a:rPr lang="es-ES" baseline="0" dirty="0" smtClean="0"/>
              <a:t> </a:t>
            </a:r>
            <a:r>
              <a:rPr lang="es-ES" baseline="0" dirty="0" err="1" smtClean="0"/>
              <a:t>decided</a:t>
            </a:r>
            <a:r>
              <a:rPr lang="es-ES" baseline="0" dirty="0" smtClean="0"/>
              <a:t> to </a:t>
            </a:r>
            <a:r>
              <a:rPr lang="es-ES" baseline="0" dirty="0" err="1" smtClean="0"/>
              <a:t>focus</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and </a:t>
            </a:r>
            <a:r>
              <a:rPr lang="es-ES" baseline="0" dirty="0" err="1" smtClean="0"/>
              <a:t>execution</a:t>
            </a:r>
            <a:r>
              <a:rPr lang="es-ES" baseline="0" dirty="0" smtClean="0"/>
              <a:t> (</a:t>
            </a:r>
            <a:r>
              <a:rPr lang="es-ES" baseline="0" dirty="0" err="1" smtClean="0"/>
              <a:t>not</a:t>
            </a:r>
            <a:r>
              <a:rPr lang="es-ES" baseline="0" dirty="0" smtClean="0"/>
              <a:t> </a:t>
            </a:r>
            <a:r>
              <a:rPr lang="es-ES" baseline="0" dirty="0" err="1" smtClean="0"/>
              <a:t>storage</a:t>
            </a:r>
            <a:r>
              <a:rPr lang="es-ES" baseline="0" dirty="0" smtClean="0"/>
              <a:t>) of </a:t>
            </a:r>
            <a:r>
              <a:rPr lang="es-ES" baseline="0" dirty="0" err="1" smtClean="0"/>
              <a:t>interactive</a:t>
            </a:r>
            <a:r>
              <a:rPr lang="es-ES" baseline="0" dirty="0" smtClean="0"/>
              <a:t> </a:t>
            </a:r>
            <a:r>
              <a:rPr lang="es-ES" baseline="0" dirty="0" err="1" smtClean="0"/>
              <a:t>exercises</a:t>
            </a:r>
            <a:r>
              <a:rPr lang="es-ES" baseline="0" dirty="0" smtClean="0"/>
              <a:t> and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logic</a:t>
            </a:r>
            <a:r>
              <a:rPr lang="es-ES" baseline="0" dirty="0" smtClean="0"/>
              <a:t> </a:t>
            </a:r>
            <a:r>
              <a:rPr lang="es-ES" baseline="0" dirty="0" err="1" smtClean="0"/>
              <a:t>around</a:t>
            </a:r>
            <a:r>
              <a:rPr lang="es-ES" baseline="0" dirty="0" smtClean="0"/>
              <a:t> </a:t>
            </a:r>
            <a:r>
              <a:rPr lang="es-ES" baseline="0" dirty="0" err="1" smtClean="0"/>
              <a:t>them</a:t>
            </a:r>
            <a:r>
              <a:rPr lang="es-ES" baseline="0" dirty="0" smtClean="0"/>
              <a:t>, </a:t>
            </a:r>
            <a:r>
              <a:rPr lang="es-ES" baseline="0" dirty="0" err="1" smtClean="0"/>
              <a:t>including</a:t>
            </a:r>
            <a:r>
              <a:rPr lang="es-ES" baseline="0" dirty="0" smtClean="0"/>
              <a:t> </a:t>
            </a:r>
            <a:r>
              <a:rPr lang="es-ES" baseline="0" dirty="0" err="1" smtClean="0"/>
              <a:t>the</a:t>
            </a:r>
            <a:r>
              <a:rPr lang="es-ES" baseline="0" dirty="0" smtClean="0"/>
              <a:t> </a:t>
            </a:r>
            <a:r>
              <a:rPr lang="es-ES" baseline="0" dirty="0" err="1" smtClean="0"/>
              <a:t>management</a:t>
            </a:r>
            <a:r>
              <a:rPr lang="es-ES" baseline="0" dirty="0" smtClean="0"/>
              <a:t> of </a:t>
            </a:r>
            <a:r>
              <a:rPr lang="es-ES" baseline="0" dirty="0" err="1" smtClean="0"/>
              <a:t>programmers</a:t>
            </a:r>
            <a:r>
              <a:rPr lang="es-ES" baseline="0" dirty="0" smtClean="0"/>
              <a:t> and </a:t>
            </a:r>
            <a:r>
              <a:rPr lang="es-ES" baseline="0" dirty="0" err="1" smtClean="0"/>
              <a:t>schools</a:t>
            </a:r>
            <a:r>
              <a:rPr lang="es-ES" baseline="0" dirty="0" smtClean="0"/>
              <a:t> </a:t>
            </a:r>
            <a:r>
              <a:rPr lang="es-ES" baseline="0" dirty="0" err="1" smtClean="0"/>
              <a:t>instead</a:t>
            </a:r>
            <a:r>
              <a:rPr lang="es-ES" baseline="0" dirty="0" smtClean="0"/>
              <a:t> of non-</a:t>
            </a:r>
            <a:r>
              <a:rPr lang="es-ES" baseline="0" dirty="0" err="1" smtClean="0"/>
              <a:t>related</a:t>
            </a:r>
            <a:r>
              <a:rPr lang="es-ES" baseline="0" dirty="0" smtClean="0"/>
              <a:t> CRUDS </a:t>
            </a:r>
            <a:r>
              <a:rPr lang="es-ES" baseline="0" dirty="0" err="1" smtClean="0"/>
              <a:t>like</a:t>
            </a:r>
            <a:r>
              <a:rPr lang="es-ES" baseline="0" dirty="0" smtClean="0"/>
              <a:t> </a:t>
            </a:r>
            <a:r>
              <a:rPr lang="es-ES" baseline="0" dirty="0" err="1" smtClean="0"/>
              <a:t>the</a:t>
            </a:r>
            <a:r>
              <a:rPr lang="es-ES" baseline="0" dirty="0" smtClean="0"/>
              <a:t> </a:t>
            </a:r>
            <a:r>
              <a:rPr lang="es-ES" baseline="0" dirty="0" err="1" smtClean="0"/>
              <a:t>student’s</a:t>
            </a:r>
            <a:r>
              <a:rPr lang="es-ES" baseline="0" dirty="0" smtClean="0"/>
              <a:t> </a:t>
            </a:r>
            <a:r>
              <a:rPr lang="es-ES" baseline="0" dirty="0" err="1" smtClean="0"/>
              <a:t>or</a:t>
            </a:r>
            <a:r>
              <a:rPr lang="es-ES" baseline="0" dirty="0" smtClean="0"/>
              <a:t> </a:t>
            </a:r>
            <a:r>
              <a:rPr lang="es-ES" baseline="0" dirty="0" err="1" smtClean="0"/>
              <a:t>teacher’s</a:t>
            </a:r>
            <a:r>
              <a:rPr lang="es-ES" baseline="0" dirty="0" smtClean="0"/>
              <a:t>. </a:t>
            </a:r>
            <a:r>
              <a:rPr lang="es-ES" baseline="0" dirty="0" err="1" smtClean="0"/>
              <a:t>Doing</a:t>
            </a:r>
            <a:r>
              <a:rPr lang="es-ES" baseline="0" dirty="0" smtClean="0"/>
              <a:t> so, </a:t>
            </a:r>
            <a:r>
              <a:rPr lang="es-ES" baseline="0" dirty="0" err="1" smtClean="0"/>
              <a:t>we’ve</a:t>
            </a:r>
            <a:r>
              <a:rPr lang="es-ES" baseline="0" dirty="0" smtClean="0"/>
              <a:t> </a:t>
            </a:r>
            <a:r>
              <a:rPr lang="es-ES" baseline="0" dirty="0" err="1" smtClean="0"/>
              <a:t>achieved</a:t>
            </a:r>
            <a:r>
              <a:rPr lang="es-ES" baseline="0" dirty="0" smtClean="0"/>
              <a:t> a full </a:t>
            </a:r>
            <a:r>
              <a:rPr lang="es-ES" baseline="0" dirty="0" err="1" smtClean="0"/>
              <a:t>first</a:t>
            </a:r>
            <a:r>
              <a:rPr lang="es-ES" baseline="0" dirty="0" smtClean="0"/>
              <a:t> </a:t>
            </a:r>
            <a:r>
              <a:rPr lang="es-ES" baseline="0" dirty="0" err="1" smtClean="0"/>
              <a:t>version</a:t>
            </a:r>
            <a:r>
              <a:rPr lang="es-ES" baseline="0" dirty="0" smtClean="0"/>
              <a:t> of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that</a:t>
            </a:r>
            <a:r>
              <a:rPr lang="es-ES" baseline="0" dirty="0" smtClean="0"/>
              <a:t> can be </a:t>
            </a:r>
            <a:r>
              <a:rPr lang="es-ES" baseline="0" dirty="0" err="1" smtClean="0"/>
              <a:t>used</a:t>
            </a:r>
            <a:r>
              <a:rPr lang="es-ES" baseline="0" dirty="0" smtClean="0"/>
              <a:t> in </a:t>
            </a:r>
            <a:r>
              <a:rPr lang="es-ES" baseline="0" dirty="0" err="1" smtClean="0"/>
              <a:t>our</a:t>
            </a:r>
            <a:r>
              <a:rPr lang="es-ES" baseline="0" dirty="0" smtClean="0"/>
              <a:t> </a:t>
            </a:r>
            <a:r>
              <a:rPr lang="es-ES" baseline="0" dirty="0" err="1" smtClean="0"/>
              <a:t>business</a:t>
            </a:r>
            <a:r>
              <a:rPr lang="es-ES" baseline="0" dirty="0" smtClean="0"/>
              <a:t> plan </a:t>
            </a:r>
            <a:r>
              <a:rPr lang="es-ES" baseline="0" dirty="0" err="1" smtClean="0"/>
              <a:t>without</a:t>
            </a:r>
            <a:r>
              <a:rPr lang="es-ES" baseline="0" dirty="0" smtClean="0"/>
              <a:t> </a:t>
            </a:r>
            <a:r>
              <a:rPr lang="es-ES" baseline="0" dirty="0" err="1" smtClean="0"/>
              <a:t>any</a:t>
            </a:r>
            <a:r>
              <a:rPr lang="es-ES" baseline="0" dirty="0" smtClean="0"/>
              <a:t> </a:t>
            </a:r>
            <a:r>
              <a:rPr lang="es-ES" baseline="0" dirty="0" err="1" smtClean="0"/>
              <a:t>problem</a:t>
            </a:r>
            <a:r>
              <a:rPr lang="es-ES" baseline="0" dirty="0" smtClean="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Respecto al</a:t>
            </a:r>
            <a:r>
              <a:rPr lang="es-ES" baseline="0" dirty="0" smtClean="0"/>
              <a:t> HTML y el CSS de la plataforma, hemos desarrollado una primera plantilla para ir implementando en el sistema, que iremos modificando conforme avancemos si es necesario.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first</a:t>
            </a:r>
            <a:r>
              <a:rPr lang="es-ES" baseline="0" dirty="0" smtClean="0"/>
              <a:t> </a:t>
            </a:r>
            <a:r>
              <a:rPr lang="es-ES" baseline="0" dirty="0" err="1" smtClean="0"/>
              <a:t>one</a:t>
            </a:r>
            <a:r>
              <a:rPr lang="es-ES" baseline="0" dirty="0" smtClean="0"/>
              <a:t> </a:t>
            </a:r>
            <a:r>
              <a:rPr lang="es-ES" baseline="0" dirty="0" err="1" smtClean="0"/>
              <a:t>is</a:t>
            </a:r>
            <a:r>
              <a:rPr lang="es-ES" baseline="0" dirty="0" smtClean="0"/>
              <a:t>, as </a:t>
            </a:r>
            <a:r>
              <a:rPr lang="es-ES" baseline="0" dirty="0" err="1" smtClean="0"/>
              <a:t>we</a:t>
            </a:r>
            <a:r>
              <a:rPr lang="es-ES" baseline="0" dirty="0" smtClean="0"/>
              <a:t> </a:t>
            </a:r>
            <a:r>
              <a:rPr lang="es-ES" baseline="0" dirty="0" err="1" smtClean="0"/>
              <a:t>see</a:t>
            </a:r>
            <a:r>
              <a:rPr lang="es-ES" baseline="0" dirty="0" smtClean="0"/>
              <a:t> </a:t>
            </a:r>
            <a:r>
              <a:rPr lang="es-ES" baseline="0" dirty="0" err="1" smtClean="0"/>
              <a:t>here</a:t>
            </a:r>
            <a:r>
              <a:rPr lang="es-ES" baseline="0" dirty="0" smtClean="0"/>
              <a:t>, </a:t>
            </a:r>
            <a:r>
              <a:rPr lang="es-ES" baseline="0" dirty="0" err="1" smtClean="0"/>
              <a:t>that</a:t>
            </a:r>
            <a:r>
              <a:rPr lang="es-ES" baseline="0" dirty="0" smtClean="0"/>
              <a:t> </a:t>
            </a:r>
            <a:r>
              <a:rPr lang="es-ES" baseline="0" dirty="0" err="1" smtClean="0"/>
              <a:t>education</a:t>
            </a:r>
            <a:r>
              <a:rPr lang="es-ES" baseline="0" dirty="0" smtClean="0"/>
              <a:t> </a:t>
            </a:r>
            <a:r>
              <a:rPr lang="es-ES" baseline="0" dirty="0" err="1" smtClean="0"/>
              <a:t>is</a:t>
            </a:r>
            <a:r>
              <a:rPr lang="es-ES" baseline="0" dirty="0" smtClean="0"/>
              <a:t> </a:t>
            </a:r>
            <a:r>
              <a:rPr lang="es-ES" baseline="0" dirty="0" err="1" smtClean="0"/>
              <a:t>the</a:t>
            </a:r>
            <a:r>
              <a:rPr lang="es-ES" baseline="0" dirty="0" smtClean="0"/>
              <a:t> </a:t>
            </a:r>
            <a:r>
              <a:rPr lang="es-ES" baseline="0" dirty="0" err="1" smtClean="0"/>
              <a:t>means</a:t>
            </a:r>
            <a:r>
              <a:rPr lang="es-ES" baseline="0" dirty="0" smtClean="0"/>
              <a:t> of </a:t>
            </a:r>
            <a:r>
              <a:rPr lang="es-ES" baseline="0" dirty="0" err="1" smtClean="0"/>
              <a:t>developing</a:t>
            </a:r>
            <a:r>
              <a:rPr lang="es-ES" baseline="0" dirty="0" smtClean="0"/>
              <a:t> </a:t>
            </a:r>
            <a:r>
              <a:rPr lang="es-ES" baseline="0" dirty="0" err="1" smtClean="0"/>
              <a:t>our</a:t>
            </a:r>
            <a:r>
              <a:rPr lang="es-ES" baseline="0" dirty="0" smtClean="0"/>
              <a:t> </a:t>
            </a:r>
            <a:r>
              <a:rPr lang="es-ES" baseline="0" dirty="0" err="1" smtClean="0"/>
              <a:t>greatest</a:t>
            </a:r>
            <a:r>
              <a:rPr lang="es-ES" baseline="0" dirty="0" smtClean="0"/>
              <a:t> </a:t>
            </a:r>
            <a:r>
              <a:rPr lang="es-ES" baseline="0" dirty="0" err="1" smtClean="0"/>
              <a:t>abilities</a:t>
            </a:r>
            <a:r>
              <a:rPr lang="es-ES" baseline="0" dirty="0" smtClean="0"/>
              <a:t>. </a:t>
            </a:r>
            <a:r>
              <a:rPr lang="es-ES" baseline="0" dirty="0" err="1" smtClean="0"/>
              <a:t>We’re</a:t>
            </a:r>
            <a:r>
              <a:rPr lang="es-ES" baseline="0" dirty="0" smtClean="0"/>
              <a:t> </a:t>
            </a:r>
            <a:r>
              <a:rPr lang="es-ES" baseline="0" dirty="0" err="1" smtClean="0"/>
              <a:t>sure</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all</a:t>
            </a:r>
            <a:r>
              <a:rPr lang="es-ES" baseline="0" dirty="0" smtClean="0"/>
              <a:t> </a:t>
            </a:r>
            <a:r>
              <a:rPr lang="es-ES" baseline="0" dirty="0" err="1" smtClean="0"/>
              <a:t>agree</a:t>
            </a:r>
            <a:r>
              <a:rPr lang="es-ES" baseline="0" dirty="0" smtClean="0"/>
              <a:t> in </a:t>
            </a:r>
            <a:r>
              <a:rPr lang="es-ES" baseline="0" dirty="0" err="1" smtClean="0"/>
              <a:t>that</a:t>
            </a:r>
            <a:r>
              <a:rPr lang="es-ES" baseline="0" dirty="0" smtClean="0"/>
              <a:t> </a:t>
            </a:r>
            <a:r>
              <a:rPr lang="es-ES" baseline="0" dirty="0" err="1" smtClean="0"/>
              <a:t>by</a:t>
            </a:r>
            <a:r>
              <a:rPr lang="es-ES" baseline="0" dirty="0" smtClean="0"/>
              <a:t> </a:t>
            </a:r>
            <a:r>
              <a:rPr lang="es-ES" baseline="0" dirty="0" err="1" smtClean="0"/>
              <a:t>education</a:t>
            </a:r>
            <a:r>
              <a:rPr lang="es-ES" baseline="0" dirty="0" smtClean="0"/>
              <a:t> and </a:t>
            </a:r>
            <a:r>
              <a:rPr lang="es-ES" baseline="0" dirty="0" err="1" smtClean="0"/>
              <a:t>learning</a:t>
            </a:r>
            <a:r>
              <a:rPr lang="es-ES" baseline="0" dirty="0" smtClean="0"/>
              <a:t> </a:t>
            </a:r>
            <a:r>
              <a:rPr lang="es-ES" baseline="0" dirty="0" err="1" smtClean="0"/>
              <a:t>is</a:t>
            </a:r>
            <a:r>
              <a:rPr lang="es-ES" baseline="0" dirty="0" smtClean="0"/>
              <a:t> </a:t>
            </a:r>
            <a:r>
              <a:rPr lang="es-ES" baseline="0" dirty="0" err="1" smtClean="0"/>
              <a:t>how</a:t>
            </a:r>
            <a:r>
              <a:rPr lang="es-ES" baseline="0" dirty="0" smtClean="0"/>
              <a:t> </a:t>
            </a:r>
            <a:r>
              <a:rPr lang="es-ES" baseline="0" dirty="0" err="1" smtClean="0"/>
              <a:t>we</a:t>
            </a:r>
            <a:r>
              <a:rPr lang="es-ES" baseline="0" dirty="0" smtClean="0"/>
              <a:t> </a:t>
            </a:r>
            <a:r>
              <a:rPr lang="es-ES" baseline="0" dirty="0" err="1" smtClean="0"/>
              <a:t>develop</a:t>
            </a:r>
            <a:r>
              <a:rPr lang="es-ES" baseline="0" dirty="0" smtClean="0"/>
              <a:t> </a:t>
            </a:r>
            <a:r>
              <a:rPr lang="es-ES" baseline="0" dirty="0" err="1" smtClean="0"/>
              <a:t>ourselves</a:t>
            </a:r>
            <a:r>
              <a:rPr lang="es-ES" baseline="0" dirty="0" smtClean="0"/>
              <a:t> and </a:t>
            </a:r>
            <a:r>
              <a:rPr lang="es-ES" baseline="0" dirty="0" err="1" smtClean="0"/>
              <a:t>become</a:t>
            </a:r>
            <a:r>
              <a:rPr lang="es-ES" baseline="0" dirty="0" smtClean="0"/>
              <a:t> </a:t>
            </a:r>
            <a:r>
              <a:rPr lang="es-ES" baseline="0" dirty="0" err="1" smtClean="0"/>
              <a:t>better</a:t>
            </a:r>
            <a:r>
              <a:rPr lang="es-ES" baseline="0" dirty="0" smtClean="0"/>
              <a:t>, </a:t>
            </a:r>
            <a:r>
              <a:rPr lang="es-ES" baseline="0" dirty="0" err="1" smtClean="0"/>
              <a:t>right</a:t>
            </a:r>
            <a:r>
              <a:rPr lang="es-ES" baseline="0" dirty="0" smtClean="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nuestro trabajo en la parte de los ejercicios interactivos, hemos logrado hacer nuestros primeros avances en la creación de gráficas, y ya somos capaces de crear</a:t>
            </a:r>
            <a:r>
              <a:rPr lang="es-ES" baseline="0" dirty="0" smtClean="0"/>
              <a:t> varias de ejemplo.</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 hemos</a:t>
            </a:r>
            <a:r>
              <a:rPr lang="es-ES" baseline="0" dirty="0" smtClean="0"/>
              <a:t> hecho una primera implementación de la vista de creación de ejercicios, permitiendo añadir código para ir montándolo y un botón para ejecutar el mismo y ver su resultado.</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a:t>
            </a:r>
            <a:r>
              <a:rPr lang="es-ES" baseline="0" dirty="0" smtClean="0"/>
              <a:t> último, en cuanto a la propia estructura de la aplicación, ya hemos montado el modelo Django completo, restando solamente crear lo equivalente a vistas y controladores para tener listas las funcionalidades completas.</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Now</a:t>
            </a:r>
            <a:r>
              <a:rPr lang="es-ES" baseline="0" dirty="0" smtClean="0"/>
              <a:t> </a:t>
            </a:r>
            <a:r>
              <a:rPr lang="es-ES" baseline="0" dirty="0" err="1" smtClean="0"/>
              <a:t>speaking</a:t>
            </a:r>
            <a:r>
              <a:rPr lang="es-ES" baseline="0" dirty="0" smtClean="0"/>
              <a:t> of </a:t>
            </a:r>
            <a:r>
              <a:rPr lang="es-ES" baseline="0" dirty="0" err="1" smtClean="0"/>
              <a:t>the</a:t>
            </a:r>
            <a:r>
              <a:rPr lang="es-ES" baseline="0" dirty="0" smtClean="0"/>
              <a:t> </a:t>
            </a:r>
            <a:r>
              <a:rPr lang="es-ES" baseline="0" dirty="0" err="1" smtClean="0"/>
              <a:t>tasks</a:t>
            </a:r>
            <a:r>
              <a:rPr lang="es-ES" baseline="0" dirty="0" smtClean="0"/>
              <a:t> </a:t>
            </a:r>
            <a:r>
              <a:rPr lang="es-ES" baseline="0" dirty="0" err="1" smtClean="0"/>
              <a:t>made</a:t>
            </a:r>
            <a:r>
              <a:rPr lang="es-ES" baseline="0" dirty="0" smtClean="0"/>
              <a:t> </a:t>
            </a:r>
            <a:r>
              <a:rPr lang="es-ES" baseline="0" dirty="0" err="1" smtClean="0"/>
              <a:t>by</a:t>
            </a:r>
            <a:r>
              <a:rPr lang="es-ES" baseline="0" dirty="0" smtClean="0"/>
              <a:t> </a:t>
            </a:r>
            <a:r>
              <a:rPr lang="es-ES" baseline="0" dirty="0" err="1" smtClean="0"/>
              <a:t>the</a:t>
            </a:r>
            <a:r>
              <a:rPr lang="es-ES" baseline="0" dirty="0" smtClean="0"/>
              <a:t> </a:t>
            </a:r>
            <a:r>
              <a:rPr lang="es-ES" baseline="0" dirty="0" err="1" smtClean="0"/>
              <a:t>team</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members</a:t>
            </a:r>
            <a:r>
              <a:rPr lang="es-ES" baseline="0" dirty="0" smtClean="0"/>
              <a:t> </a:t>
            </a:r>
            <a:r>
              <a:rPr lang="es-ES" baseline="0" dirty="0" err="1" smtClean="0"/>
              <a:t>have</a:t>
            </a:r>
            <a:r>
              <a:rPr lang="es-ES" baseline="0" dirty="0" smtClean="0"/>
              <a:t> </a:t>
            </a:r>
            <a:r>
              <a:rPr lang="es-ES" baseline="0" dirty="0" err="1" smtClean="0"/>
              <a:t>participated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meetings in </a:t>
            </a:r>
            <a:r>
              <a:rPr lang="es-ES" baseline="0" dirty="0" err="1" smtClean="0"/>
              <a:t>order</a:t>
            </a:r>
            <a:r>
              <a:rPr lang="es-ES" baseline="0" dirty="0" smtClean="0"/>
              <a:t> to </a:t>
            </a:r>
            <a:r>
              <a:rPr lang="es-ES" baseline="0" dirty="0" err="1" smtClean="0"/>
              <a:t>know</a:t>
            </a:r>
            <a:r>
              <a:rPr lang="es-ES" baseline="0" dirty="0" smtClean="0"/>
              <a:t> </a:t>
            </a:r>
            <a:r>
              <a:rPr lang="es-ES" baseline="0" dirty="0" err="1" smtClean="0"/>
              <a:t>how</a:t>
            </a:r>
            <a:r>
              <a:rPr lang="es-ES" baseline="0" dirty="0" smtClean="0"/>
              <a:t> </a:t>
            </a:r>
            <a:r>
              <a:rPr lang="es-ES" baseline="0" dirty="0" err="1" smtClean="0"/>
              <a:t>was</a:t>
            </a:r>
            <a:r>
              <a:rPr lang="es-ES" baseline="0" dirty="0" smtClean="0"/>
              <a:t>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developing</a:t>
            </a:r>
            <a:r>
              <a:rPr lang="es-ES" baseline="0" dirty="0" smtClean="0"/>
              <a:t>, and </a:t>
            </a:r>
            <a:r>
              <a:rPr lang="es-ES" baseline="0" dirty="0" err="1" smtClean="0"/>
              <a:t>also</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presentation’s</a:t>
            </a:r>
            <a:r>
              <a:rPr lang="es-ES" baseline="0" dirty="0" smtClean="0"/>
              <a:t> </a:t>
            </a:r>
            <a:r>
              <a:rPr lang="es-ES" baseline="0" dirty="0" err="1" smtClean="0"/>
              <a:t>review</a:t>
            </a:r>
            <a:r>
              <a:rPr lang="es-ES" baseline="0" dirty="0" smtClean="0"/>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Now</a:t>
            </a:r>
            <a:r>
              <a:rPr lang="es-ES" baseline="0" dirty="0" smtClean="0"/>
              <a:t>, </a:t>
            </a:r>
            <a:r>
              <a:rPr lang="es-ES" baseline="0" dirty="0" err="1" smtClean="0"/>
              <a:t>speaking</a:t>
            </a:r>
            <a:r>
              <a:rPr lang="es-ES" baseline="0" dirty="0" smtClean="0"/>
              <a:t> </a:t>
            </a:r>
            <a:r>
              <a:rPr lang="es-ES" baseline="0" dirty="0" err="1" smtClean="0"/>
              <a:t>task</a:t>
            </a:r>
            <a:r>
              <a:rPr lang="es-ES" baseline="0" dirty="0" smtClean="0"/>
              <a:t> </a:t>
            </a:r>
            <a:r>
              <a:rPr lang="es-ES" baseline="0" dirty="0" err="1" smtClean="0"/>
              <a:t>by</a:t>
            </a:r>
            <a:r>
              <a:rPr lang="es-ES" baseline="0" dirty="0" smtClean="0"/>
              <a:t> </a:t>
            </a:r>
            <a:r>
              <a:rPr lang="es-ES" baseline="0" dirty="0" err="1" smtClean="0"/>
              <a:t>task</a:t>
            </a:r>
            <a:r>
              <a:rPr lang="es-ES" baseline="0" dirty="0" smtClean="0"/>
              <a:t>, </a:t>
            </a:r>
            <a:r>
              <a:rPr lang="es-ES" baseline="0" dirty="0" err="1" smtClean="0"/>
              <a:t>our</a:t>
            </a:r>
            <a:r>
              <a:rPr lang="es-ES" baseline="0" dirty="0" smtClean="0"/>
              <a:t> back-</a:t>
            </a:r>
            <a:r>
              <a:rPr lang="es-ES" baseline="0" dirty="0" err="1" smtClean="0"/>
              <a:t>end</a:t>
            </a:r>
            <a:r>
              <a:rPr lang="es-ES" baseline="0" dirty="0" smtClean="0"/>
              <a:t> </a:t>
            </a:r>
            <a:r>
              <a:rPr lang="es-ES" baseline="0" dirty="0" err="1" smtClean="0"/>
              <a:t>developers</a:t>
            </a:r>
            <a:r>
              <a:rPr lang="es-ES" baseline="0" dirty="0" smtClean="0"/>
              <a:t> </a:t>
            </a:r>
            <a:r>
              <a:rPr lang="es-ES" baseline="0" dirty="0" err="1" smtClean="0"/>
              <a:t>have</a:t>
            </a:r>
            <a:r>
              <a:rPr lang="es-ES" baseline="0" dirty="0" smtClean="0"/>
              <a:t> </a:t>
            </a:r>
            <a:r>
              <a:rPr lang="es-ES" baseline="0" dirty="0" err="1" smtClean="0"/>
              <a:t>been</a:t>
            </a:r>
            <a:r>
              <a:rPr lang="es-ES" baseline="0" dirty="0" smtClean="0"/>
              <a:t> </a:t>
            </a:r>
            <a:r>
              <a:rPr lang="es-ES" baseline="0" dirty="0" err="1" smtClean="0"/>
              <a:t>working</a:t>
            </a:r>
            <a:r>
              <a:rPr lang="es-ES" baseline="0" dirty="0" smtClean="0"/>
              <a:t> </a:t>
            </a:r>
            <a:r>
              <a:rPr lang="es-ES" baseline="0" dirty="0" err="1" smtClean="0"/>
              <a:t>on</a:t>
            </a:r>
            <a:r>
              <a:rPr lang="es-ES" baseline="0" dirty="0" smtClean="0"/>
              <a:t> </a:t>
            </a:r>
            <a:r>
              <a:rPr lang="es-ES" baseline="0" dirty="0" err="1" smtClean="0"/>
              <a:t>the</a:t>
            </a:r>
            <a:r>
              <a:rPr lang="es-ES" baseline="0" dirty="0" smtClean="0"/>
              <a:t> </a:t>
            </a:r>
            <a:r>
              <a:rPr lang="es-ES" baseline="0" dirty="0" err="1" smtClean="0"/>
              <a:t>django</a:t>
            </a:r>
            <a:r>
              <a:rPr lang="es-ES" baseline="0" dirty="0" smtClean="0"/>
              <a:t> </a:t>
            </a:r>
            <a:r>
              <a:rPr lang="es-ES" baseline="0" dirty="0" err="1" smtClean="0"/>
              <a:t>model</a:t>
            </a:r>
            <a:r>
              <a:rPr lang="es-ES" baseline="0" dirty="0" smtClean="0"/>
              <a:t>, in </a:t>
            </a:r>
            <a:r>
              <a:rPr lang="es-ES" baseline="0" dirty="0" err="1" smtClean="0"/>
              <a:t>order</a:t>
            </a:r>
            <a:r>
              <a:rPr lang="es-ES" baseline="0" dirty="0" smtClean="0"/>
              <a:t> to </a:t>
            </a:r>
            <a:r>
              <a:rPr lang="es-ES" baseline="0" dirty="0" err="1" smtClean="0"/>
              <a:t>make</a:t>
            </a:r>
            <a:r>
              <a:rPr lang="es-ES" baseline="0" dirty="0" smtClean="0"/>
              <a:t> </a:t>
            </a:r>
            <a:r>
              <a:rPr lang="es-ES" baseline="0" dirty="0" err="1" smtClean="0"/>
              <a:t>the</a:t>
            </a:r>
            <a:r>
              <a:rPr lang="es-ES" baseline="0" dirty="0" smtClean="0"/>
              <a:t> </a:t>
            </a:r>
            <a:r>
              <a:rPr lang="es-ES" baseline="0" dirty="0" err="1" smtClean="0"/>
              <a:t>system</a:t>
            </a:r>
            <a:r>
              <a:rPr lang="es-ES" baseline="0" dirty="0" smtClean="0"/>
              <a:t> </a:t>
            </a:r>
            <a:r>
              <a:rPr lang="es-ES" baseline="0" dirty="0" err="1" smtClean="0"/>
              <a:t>navigable</a:t>
            </a:r>
            <a:r>
              <a:rPr lang="es-ES" baseline="0" dirty="0" smtClean="0"/>
              <a:t> </a:t>
            </a:r>
            <a:r>
              <a:rPr lang="es-ES" baseline="0" dirty="0" err="1" smtClean="0"/>
              <a:t>for</a:t>
            </a:r>
            <a:r>
              <a:rPr lang="es-ES" baseline="0" dirty="0" smtClean="0"/>
              <a:t> </a:t>
            </a:r>
            <a:r>
              <a:rPr lang="es-ES" baseline="0" dirty="0" err="1" smtClean="0"/>
              <a:t>creating</a:t>
            </a:r>
            <a:r>
              <a:rPr lang="es-ES" baseline="0" dirty="0" smtClean="0"/>
              <a:t> </a:t>
            </a:r>
            <a:r>
              <a:rPr lang="es-ES" baseline="0" dirty="0" err="1" smtClean="0"/>
              <a:t>exercises</a:t>
            </a:r>
            <a:r>
              <a:rPr lang="es-ES" baseline="0" dirty="0" smtClean="0"/>
              <a:t>, </a:t>
            </a:r>
            <a:r>
              <a:rPr lang="es-ES" baseline="0" dirty="0" err="1" smtClean="0"/>
              <a:t>which</a:t>
            </a:r>
            <a:r>
              <a:rPr lang="es-ES" baseline="0" dirty="0" smtClean="0"/>
              <a:t> </a:t>
            </a:r>
            <a:r>
              <a:rPr lang="es-ES" baseline="0" dirty="0" err="1" smtClean="0"/>
              <a:t>is</a:t>
            </a:r>
            <a:r>
              <a:rPr lang="es-ES" baseline="0" dirty="0" smtClean="0"/>
              <a:t> </a:t>
            </a:r>
            <a:r>
              <a:rPr lang="es-ES" baseline="0" dirty="0" err="1" smtClean="0"/>
              <a:t>completed</a:t>
            </a:r>
            <a:r>
              <a:rPr lang="es-ES" baseline="0" dirty="0" smtClean="0"/>
              <a:t> in a </a:t>
            </a:r>
            <a:r>
              <a:rPr lang="es-ES" baseline="0" dirty="0" err="1" smtClean="0"/>
              <a:t>hundred</a:t>
            </a:r>
            <a:r>
              <a:rPr lang="es-ES" baseline="0" dirty="0" smtClean="0"/>
              <a:t> </a:t>
            </a:r>
            <a:r>
              <a:rPr lang="es-ES" baseline="0" dirty="0" err="1" smtClean="0"/>
              <a:t>percent</a:t>
            </a:r>
            <a:r>
              <a:rPr lang="es-ES" baseline="0" dirty="0" smtClean="0"/>
              <a:t>. Alejandro Garrido has </a:t>
            </a:r>
            <a:r>
              <a:rPr lang="es-ES" baseline="0" dirty="0" err="1" smtClean="0"/>
              <a:t>been</a:t>
            </a:r>
            <a:r>
              <a:rPr lang="es-ES" baseline="0" dirty="0" smtClean="0"/>
              <a:t> </a:t>
            </a:r>
            <a:r>
              <a:rPr lang="es-ES" baseline="0" dirty="0" err="1" smtClean="0"/>
              <a:t>working</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page’s</a:t>
            </a:r>
            <a:r>
              <a:rPr lang="es-ES" baseline="0" dirty="0" smtClean="0"/>
              <a:t> </a:t>
            </a:r>
            <a:r>
              <a:rPr lang="es-ES" baseline="0" dirty="0" err="1" smtClean="0"/>
              <a:t>style</a:t>
            </a:r>
            <a:r>
              <a:rPr lang="es-ES" baseline="0" dirty="0" smtClean="0"/>
              <a:t> and </a:t>
            </a:r>
            <a:r>
              <a:rPr lang="es-ES" baseline="0" dirty="0" err="1" smtClean="0"/>
              <a:t>the</a:t>
            </a:r>
            <a:r>
              <a:rPr lang="es-ES" baseline="0" dirty="0" smtClean="0"/>
              <a:t> HTML and CSS </a:t>
            </a:r>
            <a:r>
              <a:rPr lang="es-ES" baseline="0" dirty="0" err="1" smtClean="0"/>
              <a:t>template</a:t>
            </a:r>
            <a:r>
              <a:rPr lang="es-ES" baseline="0" dirty="0" smtClean="0"/>
              <a:t> </a:t>
            </a:r>
            <a:r>
              <a:rPr lang="es-ES" baseline="0" dirty="0" err="1" smtClean="0"/>
              <a:t>for</a:t>
            </a:r>
            <a:r>
              <a:rPr lang="es-ES" baseline="0" dirty="0" smtClean="0"/>
              <a:t> </a:t>
            </a:r>
            <a:r>
              <a:rPr lang="es-ES" baseline="0" dirty="0" err="1" smtClean="0"/>
              <a:t>our</a:t>
            </a:r>
            <a:r>
              <a:rPr lang="es-ES" baseline="0" dirty="0" smtClean="0"/>
              <a:t> back-</a:t>
            </a:r>
            <a:r>
              <a:rPr lang="es-ES" baseline="0" dirty="0" err="1" smtClean="0"/>
              <a:t>end</a:t>
            </a:r>
            <a:r>
              <a:rPr lang="es-ES" baseline="0" dirty="0" smtClean="0"/>
              <a:t> </a:t>
            </a:r>
            <a:r>
              <a:rPr lang="es-ES" baseline="0" dirty="0" err="1" smtClean="0"/>
              <a:t>developers</a:t>
            </a:r>
            <a:r>
              <a:rPr lang="es-ES" baseline="0" dirty="0" smtClean="0"/>
              <a:t>, </a:t>
            </a:r>
            <a:r>
              <a:rPr lang="es-ES" baseline="0" dirty="0" err="1" smtClean="0"/>
              <a:t>completing</a:t>
            </a:r>
            <a:r>
              <a:rPr lang="es-ES" baseline="0" dirty="0" smtClean="0"/>
              <a:t> </a:t>
            </a:r>
            <a:r>
              <a:rPr lang="es-ES" baseline="0" dirty="0" err="1" smtClean="0"/>
              <a:t>those</a:t>
            </a:r>
            <a:r>
              <a:rPr lang="es-ES" baseline="0" dirty="0" smtClean="0"/>
              <a:t> </a:t>
            </a:r>
            <a:r>
              <a:rPr lang="es-ES" baseline="0" dirty="0" err="1" smtClean="0"/>
              <a:t>tasks</a:t>
            </a:r>
            <a:r>
              <a:rPr lang="es-ES" baseline="0" dirty="0" smtClean="0"/>
              <a:t> in a </a:t>
            </a:r>
            <a:r>
              <a:rPr lang="es-ES" baseline="0" dirty="0" err="1" smtClean="0"/>
              <a:t>hundred</a:t>
            </a:r>
            <a:r>
              <a:rPr lang="es-ES" baseline="0" dirty="0" smtClean="0"/>
              <a:t> </a:t>
            </a:r>
            <a:r>
              <a:rPr lang="es-ES" baseline="0" dirty="0" err="1" smtClean="0"/>
              <a:t>percent</a:t>
            </a:r>
            <a:r>
              <a:rPr lang="es-ES" baseline="0" dirty="0" smtClean="0"/>
              <a:t>, </a:t>
            </a:r>
            <a:r>
              <a:rPr lang="es-ES" baseline="0" dirty="0" err="1" smtClean="0"/>
              <a:t>too</a:t>
            </a:r>
            <a:r>
              <a:rPr lang="es-ES" baseline="0" dirty="0" smtClean="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has </a:t>
            </a:r>
            <a:r>
              <a:rPr lang="es-ES" baseline="0" dirty="0" err="1" smtClean="0"/>
              <a:t>been</a:t>
            </a:r>
            <a:r>
              <a:rPr lang="es-ES" baseline="0" dirty="0" smtClean="0"/>
              <a:t> </a:t>
            </a:r>
            <a:r>
              <a:rPr lang="es-ES" baseline="0" dirty="0" err="1" smtClean="0"/>
              <a:t>working</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integrating</a:t>
            </a:r>
            <a:r>
              <a:rPr lang="es-ES" baseline="0" dirty="0" smtClean="0"/>
              <a:t> </a:t>
            </a:r>
            <a:r>
              <a:rPr lang="es-ES" baseline="0" dirty="0" err="1" smtClean="0"/>
              <a:t>it</a:t>
            </a:r>
            <a:r>
              <a:rPr lang="es-ES" baseline="0" dirty="0" smtClean="0"/>
              <a:t> </a:t>
            </a:r>
            <a:r>
              <a:rPr lang="es-ES" baseline="0" dirty="0" err="1" smtClean="0"/>
              <a:t>finally</a:t>
            </a:r>
            <a:r>
              <a:rPr lang="es-ES" baseline="0" dirty="0" smtClean="0"/>
              <a:t> in </a:t>
            </a:r>
            <a:r>
              <a:rPr lang="es-ES" baseline="0" dirty="0" err="1" smtClean="0"/>
              <a:t>the</a:t>
            </a:r>
            <a:r>
              <a:rPr lang="es-ES" baseline="0" dirty="0" smtClean="0"/>
              <a:t> </a:t>
            </a:r>
            <a:r>
              <a:rPr lang="es-ES" baseline="0" dirty="0" err="1" smtClean="0"/>
              <a:t>platform</a:t>
            </a:r>
            <a:r>
              <a:rPr lang="es-ES" baseline="0" dirty="0" smtClean="0"/>
              <a:t> </a:t>
            </a:r>
            <a:r>
              <a:rPr lang="es-ES" baseline="0" dirty="0" err="1" smtClean="0"/>
              <a:t>with</a:t>
            </a:r>
            <a:r>
              <a:rPr lang="es-ES" baseline="0" dirty="0" smtClean="0"/>
              <a:t> a </a:t>
            </a:r>
            <a:r>
              <a:rPr lang="es-ES" baseline="0" dirty="0" err="1" smtClean="0"/>
              <a:t>first</a:t>
            </a:r>
            <a:r>
              <a:rPr lang="es-ES" baseline="0" dirty="0" smtClean="0"/>
              <a:t> and </a:t>
            </a:r>
            <a:r>
              <a:rPr lang="es-ES" baseline="0" dirty="0" err="1" smtClean="0"/>
              <a:t>fully</a:t>
            </a:r>
            <a:r>
              <a:rPr lang="es-ES" baseline="0" dirty="0" smtClean="0"/>
              <a:t> </a:t>
            </a:r>
            <a:r>
              <a:rPr lang="es-ES" baseline="0" dirty="0" err="1" smtClean="0"/>
              <a:t>functional</a:t>
            </a:r>
            <a:r>
              <a:rPr lang="es-ES" baseline="0" dirty="0" smtClean="0"/>
              <a:t> </a:t>
            </a:r>
            <a:r>
              <a:rPr lang="es-ES" baseline="0" dirty="0" err="1" smtClean="0"/>
              <a:t>version</a:t>
            </a:r>
            <a:r>
              <a:rPr lang="es-ES" baseline="0" dirty="0" smtClean="0"/>
              <a:t>. Alejandro Román </a:t>
            </a:r>
            <a:r>
              <a:rPr lang="es-ES" baseline="0" dirty="0" err="1" smtClean="0"/>
              <a:t>worked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too</a:t>
            </a:r>
            <a:r>
              <a:rPr lang="es-ES" baseline="0" dirty="0" smtClean="0"/>
              <a:t>, </a:t>
            </a:r>
            <a:r>
              <a:rPr lang="es-ES" baseline="0" dirty="0" err="1" smtClean="0"/>
              <a:t>integrating</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graphics</a:t>
            </a:r>
            <a:r>
              <a:rPr lang="es-ES" baseline="0" dirty="0" smtClean="0"/>
              <a:t> and </a:t>
            </a:r>
            <a:r>
              <a:rPr lang="es-ES" baseline="0" dirty="0" err="1" smtClean="0"/>
              <a:t>pictures</a:t>
            </a:r>
            <a:r>
              <a:rPr lang="es-ES" baseline="0" dirty="0" smtClean="0"/>
              <a:t> </a:t>
            </a:r>
            <a:r>
              <a:rPr lang="es-ES" baseline="0" dirty="0" err="1" smtClean="0"/>
              <a:t>into</a:t>
            </a:r>
            <a:r>
              <a:rPr lang="es-ES" baseline="0" dirty="0" smtClean="0"/>
              <a:t> Miguel </a:t>
            </a:r>
            <a:r>
              <a:rPr lang="es-ES" baseline="0" dirty="0" err="1" smtClean="0"/>
              <a:t>Ángel’s</a:t>
            </a:r>
            <a:r>
              <a:rPr lang="es-ES" baseline="0" dirty="0" smtClean="0"/>
              <a:t> </a:t>
            </a:r>
            <a:r>
              <a:rPr lang="es-ES" baseline="0" dirty="0" err="1" smtClean="0"/>
              <a:t>work</a:t>
            </a:r>
            <a:r>
              <a:rPr lang="es-ES" baseline="0" dirty="0" smtClean="0"/>
              <a:t>. Álvaro Domínguez has </a:t>
            </a:r>
            <a:r>
              <a:rPr lang="es-ES" baseline="0" dirty="0" err="1" smtClean="0"/>
              <a:t>been</a:t>
            </a:r>
            <a:r>
              <a:rPr lang="es-ES" baseline="0" dirty="0" smtClean="0"/>
              <a:t> </a:t>
            </a:r>
            <a:r>
              <a:rPr lang="es-ES" baseline="0" dirty="0" err="1" smtClean="0"/>
              <a:t>working</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this</a:t>
            </a:r>
            <a:r>
              <a:rPr lang="es-ES" baseline="0" dirty="0" smtClean="0"/>
              <a:t> </a:t>
            </a:r>
            <a:r>
              <a:rPr lang="es-ES" baseline="0" dirty="0" err="1" smtClean="0"/>
              <a:t>presentation</a:t>
            </a:r>
            <a:r>
              <a:rPr lang="es-ES" baseline="0" dirty="0" smtClean="0"/>
              <a:t>. </a:t>
            </a:r>
            <a:r>
              <a:rPr lang="es-ES" baseline="0" dirty="0" err="1" smtClean="0"/>
              <a:t>All</a:t>
            </a:r>
            <a:r>
              <a:rPr lang="es-ES" baseline="0" dirty="0" smtClean="0"/>
              <a:t> </a:t>
            </a:r>
            <a:r>
              <a:rPr lang="es-ES" baseline="0" dirty="0" err="1" smtClean="0"/>
              <a:t>three</a:t>
            </a:r>
            <a:r>
              <a:rPr lang="es-ES" baseline="0" dirty="0" smtClean="0"/>
              <a:t> </a:t>
            </a:r>
            <a:r>
              <a:rPr lang="es-ES" baseline="0" dirty="0" err="1" smtClean="0"/>
              <a:t>tasks</a:t>
            </a:r>
            <a:r>
              <a:rPr lang="es-ES" baseline="0" dirty="0" smtClean="0"/>
              <a:t> </a:t>
            </a:r>
            <a:r>
              <a:rPr lang="es-ES" baseline="0" dirty="0" err="1" smtClean="0"/>
              <a:t>have</a:t>
            </a:r>
            <a:r>
              <a:rPr lang="es-ES" baseline="0" dirty="0" smtClean="0"/>
              <a:t> </a:t>
            </a:r>
            <a:r>
              <a:rPr lang="es-ES" baseline="0" dirty="0" err="1" smtClean="0"/>
              <a:t>been</a:t>
            </a:r>
            <a:r>
              <a:rPr lang="es-ES" baseline="0" dirty="0" smtClean="0"/>
              <a:t> </a:t>
            </a:r>
            <a:r>
              <a:rPr lang="es-ES" baseline="0" dirty="0" err="1" smtClean="0"/>
              <a:t>finished</a:t>
            </a:r>
            <a:r>
              <a:rPr lang="es-ES" baseline="0" dirty="0" smtClean="0"/>
              <a:t> at a </a:t>
            </a:r>
            <a:r>
              <a:rPr lang="es-ES" baseline="0" dirty="0" err="1" smtClean="0"/>
              <a:t>hundred</a:t>
            </a:r>
            <a:r>
              <a:rPr lang="es-ES" baseline="0" dirty="0" smtClean="0"/>
              <a:t> </a:t>
            </a:r>
            <a:r>
              <a:rPr lang="es-ES" baseline="0" dirty="0" err="1" smtClean="0"/>
              <a:t>percent</a:t>
            </a:r>
            <a:r>
              <a:rPr lang="es-ES" baseline="0" dirty="0" smtClean="0"/>
              <a:t>.</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a:t>
            </a:r>
            <a:r>
              <a:rPr lang="es-ES" baseline="0" dirty="0" err="1" smtClean="0"/>
              <a:t>also</a:t>
            </a:r>
            <a:r>
              <a:rPr lang="es-ES" baseline="0" dirty="0" smtClean="0"/>
              <a:t> </a:t>
            </a:r>
            <a:r>
              <a:rPr lang="es-ES" baseline="0" dirty="0" err="1" smtClean="0"/>
              <a:t>worked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the</a:t>
            </a:r>
            <a:r>
              <a:rPr lang="es-ES" baseline="0" dirty="0" smtClean="0"/>
              <a:t> </a:t>
            </a:r>
            <a:r>
              <a:rPr lang="es-ES" baseline="0" dirty="0" err="1" smtClean="0"/>
              <a:t>upgrades</a:t>
            </a:r>
            <a:r>
              <a:rPr lang="es-ES" baseline="0" dirty="0" smtClean="0"/>
              <a:t> </a:t>
            </a:r>
            <a:r>
              <a:rPr lang="es-ES" baseline="0" dirty="0" err="1" smtClean="0"/>
              <a:t>report</a:t>
            </a:r>
            <a:r>
              <a:rPr lang="es-ES" baseline="0" dirty="0" smtClean="0"/>
              <a:t> </a:t>
            </a:r>
            <a:r>
              <a:rPr lang="es-ES" baseline="0" dirty="0" err="1" smtClean="0"/>
              <a:t>delivered</a:t>
            </a:r>
            <a:r>
              <a:rPr lang="es-ES" baseline="0" dirty="0" smtClean="0"/>
              <a:t> in </a:t>
            </a:r>
            <a:r>
              <a:rPr lang="es-ES" baseline="0" dirty="0" err="1" smtClean="0"/>
              <a:t>this</a:t>
            </a:r>
            <a:r>
              <a:rPr lang="es-ES" baseline="0" dirty="0" smtClean="0"/>
              <a:t> </a:t>
            </a:r>
            <a:r>
              <a:rPr lang="es-ES" baseline="0" dirty="0" err="1" smtClean="0"/>
              <a:t>deliverable</a:t>
            </a:r>
            <a:r>
              <a:rPr lang="es-ES" baseline="0" dirty="0" smtClean="0"/>
              <a:t>, and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the</a:t>
            </a:r>
            <a:r>
              <a:rPr lang="es-ES" baseline="0" dirty="0" smtClean="0"/>
              <a:t> </a:t>
            </a:r>
            <a:r>
              <a:rPr lang="es-ES" baseline="0" dirty="0" err="1" smtClean="0"/>
              <a:t>business</a:t>
            </a:r>
            <a:r>
              <a:rPr lang="es-ES" baseline="0" dirty="0" smtClean="0"/>
              <a:t> plan. </a:t>
            </a:r>
            <a:r>
              <a:rPr lang="es-ES" baseline="0" dirty="0" err="1" smtClean="0"/>
              <a:t>Also</a:t>
            </a:r>
            <a:r>
              <a:rPr lang="es-ES" baseline="0" dirty="0" smtClean="0"/>
              <a:t>, Andrés Fernández and Jesús Sosa </a:t>
            </a:r>
            <a:r>
              <a:rPr lang="es-ES" baseline="0" dirty="0" err="1" smtClean="0"/>
              <a:t>worked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deployment</a:t>
            </a:r>
            <a:r>
              <a:rPr lang="es-ES" baseline="0" dirty="0" smtClean="0"/>
              <a:t> of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All</a:t>
            </a:r>
            <a:r>
              <a:rPr lang="es-ES" baseline="0" dirty="0" smtClean="0"/>
              <a:t> </a:t>
            </a:r>
            <a:r>
              <a:rPr lang="es-ES" baseline="0" dirty="0" err="1" smtClean="0"/>
              <a:t>tasks</a:t>
            </a:r>
            <a:r>
              <a:rPr lang="es-ES" baseline="0" dirty="0" smtClean="0"/>
              <a:t> </a:t>
            </a:r>
            <a:r>
              <a:rPr lang="es-ES" baseline="0" dirty="0" err="1" smtClean="0"/>
              <a:t>have</a:t>
            </a:r>
            <a:r>
              <a:rPr lang="es-ES" baseline="0" dirty="0" smtClean="0"/>
              <a:t> </a:t>
            </a:r>
            <a:r>
              <a:rPr lang="es-ES" baseline="0" dirty="0" err="1" smtClean="0"/>
              <a:t>been</a:t>
            </a:r>
            <a:r>
              <a:rPr lang="es-ES" baseline="0" dirty="0" smtClean="0"/>
              <a:t> </a:t>
            </a:r>
            <a:r>
              <a:rPr lang="es-ES" baseline="0" dirty="0" err="1" smtClean="0"/>
              <a:t>finished</a:t>
            </a:r>
            <a:r>
              <a:rPr lang="es-ES" baseline="0" dirty="0" smtClean="0"/>
              <a:t> in a </a:t>
            </a:r>
            <a:r>
              <a:rPr lang="es-ES" baseline="0" dirty="0" err="1" smtClean="0"/>
              <a:t>hundred</a:t>
            </a:r>
            <a:r>
              <a:rPr lang="es-ES" baseline="0" dirty="0" smtClean="0"/>
              <a:t> </a:t>
            </a:r>
            <a:r>
              <a:rPr lang="es-ES" baseline="0" dirty="0" err="1" smtClean="0"/>
              <a:t>percent</a:t>
            </a:r>
            <a:r>
              <a:rPr lang="es-ES" baseline="0" dirty="0" smtClean="0"/>
              <a:t>, </a:t>
            </a:r>
            <a:r>
              <a:rPr lang="es-ES" baseline="0" dirty="0" err="1" smtClean="0"/>
              <a:t>too</a:t>
            </a:r>
            <a:r>
              <a:rPr lang="es-ES" baseline="0" dirty="0" smtClean="0"/>
              <a: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Álvaro Domínguez and Alejandro Garrido </a:t>
            </a:r>
            <a:r>
              <a:rPr lang="es-ES" baseline="0" dirty="0" err="1" smtClean="0"/>
              <a:t>have</a:t>
            </a:r>
            <a:r>
              <a:rPr lang="es-ES" baseline="0" dirty="0" smtClean="0"/>
              <a:t> </a:t>
            </a:r>
            <a:r>
              <a:rPr lang="es-ES" baseline="0" dirty="0" err="1" smtClean="0"/>
              <a:t>been</a:t>
            </a:r>
            <a:r>
              <a:rPr lang="es-ES" baseline="0" dirty="0" smtClean="0"/>
              <a:t> </a:t>
            </a:r>
            <a:r>
              <a:rPr lang="es-ES" baseline="0" dirty="0" err="1" smtClean="0"/>
              <a:t>working</a:t>
            </a:r>
            <a:r>
              <a:rPr lang="es-ES" baseline="0" dirty="0" smtClean="0"/>
              <a:t> </a:t>
            </a:r>
            <a:r>
              <a:rPr lang="es-ES" baseline="0" dirty="0" err="1" smtClean="0"/>
              <a:t>on</a:t>
            </a:r>
            <a:r>
              <a:rPr lang="es-ES" baseline="0" dirty="0" smtClean="0"/>
              <a:t> </a:t>
            </a:r>
            <a:r>
              <a:rPr lang="es-ES" baseline="0" dirty="0" err="1" smtClean="0"/>
              <a:t>the</a:t>
            </a:r>
            <a:r>
              <a:rPr lang="es-ES" baseline="0" dirty="0" smtClean="0"/>
              <a:t> </a:t>
            </a:r>
            <a:r>
              <a:rPr lang="es-ES" baseline="0" dirty="0" err="1" smtClean="0"/>
              <a:t>design</a:t>
            </a:r>
            <a:r>
              <a:rPr lang="es-ES" baseline="0" smtClean="0"/>
              <a:t> and creation</a:t>
            </a:r>
            <a:r>
              <a:rPr lang="es-ES" baseline="0" dirty="0" smtClean="0"/>
              <a:t> </a:t>
            </a:r>
            <a:r>
              <a:rPr lang="es-ES" baseline="0" dirty="0" smtClean="0"/>
              <a:t>of </a:t>
            </a:r>
            <a:r>
              <a:rPr lang="es-ES" baseline="0" dirty="0" err="1" smtClean="0"/>
              <a:t>the</a:t>
            </a:r>
            <a:r>
              <a:rPr lang="es-ES" baseline="0" dirty="0" smtClean="0"/>
              <a:t> </a:t>
            </a:r>
            <a:r>
              <a:rPr lang="es-ES" baseline="0" dirty="0" err="1" smtClean="0"/>
              <a:t>first</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 </a:t>
            </a:r>
            <a:r>
              <a:rPr lang="es-ES" baseline="0" dirty="0" err="1" smtClean="0"/>
              <a:t>seen</a:t>
            </a:r>
            <a:r>
              <a:rPr lang="es-ES" baseline="0" dirty="0" smtClean="0"/>
              <a:t> in </a:t>
            </a:r>
            <a:r>
              <a:rPr lang="es-ES" baseline="0" dirty="0" err="1" smtClean="0"/>
              <a:t>the</a:t>
            </a:r>
            <a:r>
              <a:rPr lang="es-ES" baseline="0" dirty="0" smtClean="0"/>
              <a:t> </a:t>
            </a:r>
            <a:r>
              <a:rPr lang="es-ES" baseline="0" dirty="0" err="1" smtClean="0"/>
              <a:t>previous</a:t>
            </a:r>
            <a:r>
              <a:rPr lang="es-ES" baseline="0" dirty="0" smtClean="0"/>
              <a:t> demo.</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 a </a:t>
            </a:r>
            <a:r>
              <a:rPr lang="es-ES" dirty="0" err="1" smtClean="0"/>
              <a:t>summary</a:t>
            </a:r>
            <a:r>
              <a:rPr lang="es-ES" dirty="0" smtClean="0"/>
              <a:t>, Alejandro Román </a:t>
            </a:r>
            <a:r>
              <a:rPr lang="es-ES" dirty="0" err="1" smtClean="0"/>
              <a:t>invested</a:t>
            </a:r>
            <a:r>
              <a:rPr lang="es-ES" dirty="0" smtClean="0"/>
              <a:t> a total of X </a:t>
            </a:r>
            <a:r>
              <a:rPr lang="es-ES" dirty="0" err="1" smtClean="0"/>
              <a:t>hours</a:t>
            </a:r>
            <a:r>
              <a:rPr lang="es-ES" dirty="0" smtClean="0"/>
              <a:t> </a:t>
            </a:r>
            <a:r>
              <a:rPr lang="es-ES" dirty="0" err="1" smtClean="0"/>
              <a:t>doing</a:t>
            </a:r>
            <a:r>
              <a:rPr lang="es-ES" dirty="0" smtClean="0"/>
              <a:t> X </a:t>
            </a:r>
            <a:r>
              <a:rPr lang="es-ES" dirty="0" err="1" smtClean="0"/>
              <a:t>tasks</a:t>
            </a:r>
            <a:r>
              <a:rPr lang="es-ES" baseline="0" dirty="0" smtClean="0"/>
              <a:t> </a:t>
            </a:r>
            <a:r>
              <a:rPr lang="es-ES" baseline="0" dirty="0" err="1" smtClean="0"/>
              <a:t>completely</a:t>
            </a:r>
            <a:r>
              <a:rPr lang="es-ES" baseline="0" dirty="0" smtClean="0"/>
              <a:t>, Álvaro Domínguez a total of X </a:t>
            </a:r>
            <a:r>
              <a:rPr lang="es-ES" baseline="0" dirty="0" err="1" smtClean="0"/>
              <a:t>hours</a:t>
            </a:r>
            <a:r>
              <a:rPr lang="es-ES" baseline="0" dirty="0" smtClean="0"/>
              <a:t> </a:t>
            </a:r>
            <a:r>
              <a:rPr lang="es-ES" baseline="0" dirty="0" err="1" smtClean="0"/>
              <a:t>doing</a:t>
            </a:r>
            <a:r>
              <a:rPr lang="es-ES" baseline="0" dirty="0" smtClean="0"/>
              <a:t> X </a:t>
            </a:r>
            <a:r>
              <a:rPr lang="es-ES" baseline="0" dirty="0" err="1" smtClean="0"/>
              <a:t>tasks</a:t>
            </a:r>
            <a:r>
              <a:rPr lang="es-ES" baseline="0" dirty="0" smtClean="0"/>
              <a:t> </a:t>
            </a:r>
            <a:r>
              <a:rPr lang="es-ES" baseline="0" dirty="0" err="1" smtClean="0"/>
              <a:t>completely</a:t>
            </a:r>
            <a:r>
              <a:rPr lang="es-ES" baseline="0" dirty="0" smtClean="0"/>
              <a:t>…</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Andrés</a:t>
            </a:r>
            <a:r>
              <a:rPr lang="es-ES" baseline="0" dirty="0" smtClean="0"/>
              <a:t> Fernández </a:t>
            </a:r>
            <a:r>
              <a:rPr lang="es-ES" baseline="0" dirty="0" err="1" smtClean="0"/>
              <a:t>invested</a:t>
            </a:r>
            <a:r>
              <a:rPr lang="es-ES" baseline="0" dirty="0" smtClean="0"/>
              <a:t> a total of X </a:t>
            </a:r>
            <a:r>
              <a:rPr lang="es-ES" baseline="0" dirty="0" err="1" smtClean="0"/>
              <a:t>hours</a:t>
            </a:r>
            <a:r>
              <a:rPr lang="es-ES" baseline="0" dirty="0" smtClean="0"/>
              <a:t> in X </a:t>
            </a:r>
            <a:r>
              <a:rPr lang="es-ES" baseline="0" dirty="0" err="1" smtClean="0"/>
              <a:t>tasks</a:t>
            </a:r>
            <a:r>
              <a:rPr lang="es-ES" baseline="0" dirty="0" smtClean="0"/>
              <a:t> done </a:t>
            </a:r>
            <a:r>
              <a:rPr lang="es-ES" baseline="0" dirty="0" err="1" smtClean="0"/>
              <a:t>completely</a:t>
            </a:r>
            <a:r>
              <a:rPr lang="es-ES" baseline="0" dirty="0" smtClean="0"/>
              <a:t>, Alejandro Garrido X </a:t>
            </a:r>
            <a:r>
              <a:rPr lang="es-ES" baseline="0" dirty="0" err="1" smtClean="0"/>
              <a:t>hours</a:t>
            </a:r>
            <a:r>
              <a:rPr lang="es-ES" baseline="0" dirty="0" smtClean="0"/>
              <a:t> in X </a:t>
            </a:r>
            <a:r>
              <a:rPr lang="es-ES" baseline="0" dirty="0" err="1" smtClean="0"/>
              <a:t>tasks</a:t>
            </a:r>
            <a:r>
              <a:rPr lang="es-ES" baseline="0" dirty="0" smtClean="0"/>
              <a:t> </a:t>
            </a:r>
            <a:r>
              <a:rPr lang="es-ES" baseline="0" dirty="0" err="1" smtClean="0"/>
              <a:t>completely</a:t>
            </a:r>
            <a:r>
              <a:rPr lang="es-ES" baseline="0" dirty="0" smtClean="0"/>
              <a:t> done, </a:t>
            </a:r>
            <a:r>
              <a:rPr lang="es-ES" baseline="0" dirty="0" err="1" smtClean="0"/>
              <a:t>too</a:t>
            </a:r>
            <a:r>
              <a:rPr lang="es-ES" baseline="0" dirty="0" smtClean="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one</a:t>
            </a:r>
            <a:r>
              <a:rPr lang="es-ES" baseline="0" dirty="0" smtClean="0"/>
              <a:t> </a:t>
            </a:r>
            <a:r>
              <a:rPr lang="es-ES" baseline="0" dirty="0" err="1" smtClean="0"/>
              <a:t>is</a:t>
            </a:r>
            <a:r>
              <a:rPr lang="es-ES" baseline="0" dirty="0" smtClean="0"/>
              <a:t> </a:t>
            </a:r>
            <a:r>
              <a:rPr lang="es-ES" baseline="0" dirty="0" err="1" smtClean="0"/>
              <a:t>that</a:t>
            </a:r>
            <a:r>
              <a:rPr lang="es-ES" baseline="0" dirty="0" smtClean="0"/>
              <a:t> </a:t>
            </a:r>
            <a:r>
              <a:rPr lang="es-ES" baseline="0" dirty="0" err="1" smtClean="0"/>
              <a:t>the</a:t>
            </a:r>
            <a:r>
              <a:rPr lang="es-ES" baseline="0" dirty="0" smtClean="0"/>
              <a:t> </a:t>
            </a:r>
            <a:r>
              <a:rPr lang="es-ES" baseline="0" dirty="0" err="1" smtClean="0"/>
              <a:t>software’s</a:t>
            </a:r>
            <a:r>
              <a:rPr lang="es-ES" baseline="0" dirty="0" smtClean="0"/>
              <a:t> </a:t>
            </a:r>
            <a:r>
              <a:rPr lang="es-ES" baseline="0" dirty="0" err="1" smtClean="0"/>
              <a:t>function</a:t>
            </a:r>
            <a:r>
              <a:rPr lang="es-ES" baseline="0" dirty="0" smtClean="0"/>
              <a:t> </a:t>
            </a:r>
            <a:r>
              <a:rPr lang="es-ES" baseline="0" dirty="0" err="1" smtClean="0"/>
              <a:t>is</a:t>
            </a:r>
            <a:r>
              <a:rPr lang="es-ES" baseline="0" dirty="0" smtClean="0"/>
              <a:t> to </a:t>
            </a:r>
            <a:r>
              <a:rPr lang="es-ES" baseline="0" dirty="0" err="1" smtClean="0"/>
              <a:t>make</a:t>
            </a:r>
            <a:r>
              <a:rPr lang="es-ES" baseline="0" dirty="0" smtClean="0"/>
              <a:t> </a:t>
            </a:r>
            <a:r>
              <a:rPr lang="es-ES" baseline="0" dirty="0" err="1" smtClean="0"/>
              <a:t>the</a:t>
            </a:r>
            <a:r>
              <a:rPr lang="es-ES" baseline="0" dirty="0" smtClean="0"/>
              <a:t> </a:t>
            </a:r>
            <a:r>
              <a:rPr lang="es-ES" baseline="0" dirty="0" err="1" smtClean="0"/>
              <a:t>complex</a:t>
            </a:r>
            <a:r>
              <a:rPr lang="es-ES" baseline="0" dirty="0" smtClean="0"/>
              <a:t>, simple. </a:t>
            </a:r>
            <a:r>
              <a:rPr lang="es-ES" baseline="0" dirty="0" err="1" smtClean="0"/>
              <a:t>Seeing</a:t>
            </a:r>
            <a:r>
              <a:rPr lang="es-ES" baseline="0" dirty="0" smtClean="0"/>
              <a:t> </a:t>
            </a:r>
            <a:r>
              <a:rPr lang="es-ES" baseline="0" dirty="0" err="1" smtClean="0"/>
              <a:t>the</a:t>
            </a:r>
            <a:r>
              <a:rPr lang="es-ES" baseline="0" dirty="0" smtClean="0"/>
              <a:t> </a:t>
            </a:r>
            <a:r>
              <a:rPr lang="es-ES" baseline="0" dirty="0" err="1" smtClean="0"/>
              <a:t>upgrades</a:t>
            </a:r>
            <a:r>
              <a:rPr lang="es-ES" baseline="0" dirty="0" smtClean="0"/>
              <a:t> </a:t>
            </a:r>
            <a:r>
              <a:rPr lang="es-ES" baseline="0" dirty="0" err="1" smtClean="0"/>
              <a:t>made</a:t>
            </a:r>
            <a:r>
              <a:rPr lang="es-ES" baseline="0" dirty="0" smtClean="0"/>
              <a:t> to natural </a:t>
            </a:r>
            <a:r>
              <a:rPr lang="es-ES" baseline="0" dirty="0" err="1" smtClean="0"/>
              <a:t>processes</a:t>
            </a:r>
            <a:r>
              <a:rPr lang="es-ES" baseline="0" dirty="0" smtClean="0"/>
              <a:t> </a:t>
            </a:r>
            <a:r>
              <a:rPr lang="es-ES" baseline="0" dirty="0" err="1" smtClean="0"/>
              <a:t>by</a:t>
            </a:r>
            <a:r>
              <a:rPr lang="es-ES" baseline="0" dirty="0" smtClean="0"/>
              <a:t> </a:t>
            </a:r>
            <a:r>
              <a:rPr lang="es-ES" baseline="0" dirty="0" err="1" smtClean="0"/>
              <a:t>the</a:t>
            </a:r>
            <a:r>
              <a:rPr lang="es-ES" baseline="0" dirty="0" smtClean="0"/>
              <a:t> software, </a:t>
            </a:r>
            <a:r>
              <a:rPr lang="es-ES" baseline="0" dirty="0" err="1" smtClean="0"/>
              <a:t>it’s</a:t>
            </a:r>
            <a:r>
              <a:rPr lang="es-ES" baseline="0" dirty="0" smtClean="0"/>
              <a:t> </a:t>
            </a:r>
            <a:r>
              <a:rPr lang="es-ES" baseline="0" dirty="0" err="1" smtClean="0"/>
              <a:t>logical</a:t>
            </a:r>
            <a:r>
              <a:rPr lang="es-ES" baseline="0" dirty="0" smtClean="0"/>
              <a:t> to </a:t>
            </a:r>
            <a:r>
              <a:rPr lang="es-ES" baseline="0" dirty="0" err="1" smtClean="0"/>
              <a:t>think</a:t>
            </a:r>
            <a:r>
              <a:rPr lang="es-ES" baseline="0" dirty="0" smtClean="0"/>
              <a:t> </a:t>
            </a:r>
            <a:r>
              <a:rPr lang="es-ES" baseline="0" dirty="0" err="1" smtClean="0"/>
              <a:t>this</a:t>
            </a:r>
            <a:r>
              <a:rPr lang="es-ES" baseline="0" dirty="0" smtClean="0"/>
              <a:t> </a:t>
            </a:r>
            <a:r>
              <a:rPr lang="es-ES" baseline="0" dirty="0" err="1" smtClean="0"/>
              <a:t>too</a:t>
            </a:r>
            <a:r>
              <a:rPr lang="es-ES" baseline="0" dirty="0" smtClean="0"/>
              <a:t>, </a:t>
            </a:r>
            <a:r>
              <a:rPr lang="es-ES" baseline="0" dirty="0" err="1" smtClean="0"/>
              <a:t>isn’t</a:t>
            </a:r>
            <a:r>
              <a:rPr lang="es-ES" baseline="0" dirty="0" smtClean="0"/>
              <a:t> </a:t>
            </a:r>
            <a:r>
              <a:rPr lang="es-ES" baseline="0" dirty="0" err="1" smtClean="0"/>
              <a:t>it</a:t>
            </a:r>
            <a:r>
              <a:rPr lang="es-ES" baseline="0" dirty="0" smtClean="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Miguel Ángel</a:t>
            </a:r>
            <a:r>
              <a:rPr lang="es-ES" baseline="0" dirty="0"/>
              <a:t> </a:t>
            </a:r>
            <a:r>
              <a:rPr lang="es-ES" baseline="0" dirty="0" smtClean="0"/>
              <a:t>Baños </a:t>
            </a:r>
            <a:r>
              <a:rPr lang="es-ES" baseline="0" dirty="0" err="1" smtClean="0"/>
              <a:t>spent</a:t>
            </a:r>
            <a:r>
              <a:rPr lang="es-ES" baseline="0" dirty="0" smtClean="0"/>
              <a:t> X </a:t>
            </a:r>
            <a:r>
              <a:rPr lang="es-ES" baseline="0" dirty="0" err="1" smtClean="0"/>
              <a:t>hours</a:t>
            </a:r>
            <a:r>
              <a:rPr lang="es-ES" baseline="0" dirty="0" smtClean="0"/>
              <a:t> in X </a:t>
            </a:r>
            <a:r>
              <a:rPr lang="es-ES" baseline="0" dirty="0" err="1" smtClean="0"/>
              <a:t>tasks</a:t>
            </a:r>
            <a:r>
              <a:rPr lang="es-ES" baseline="0" dirty="0" smtClean="0"/>
              <a:t> done at a </a:t>
            </a:r>
            <a:r>
              <a:rPr lang="es-ES" baseline="0" dirty="0" err="1" smtClean="0"/>
              <a:t>hundred</a:t>
            </a:r>
            <a:r>
              <a:rPr lang="es-ES" baseline="0" dirty="0" smtClean="0"/>
              <a:t> </a:t>
            </a:r>
            <a:r>
              <a:rPr lang="es-ES" baseline="0" dirty="0" err="1" smtClean="0"/>
              <a:t>percent</a:t>
            </a:r>
            <a:r>
              <a:rPr lang="es-ES" baseline="0" dirty="0" smtClean="0"/>
              <a:t>, Álvaro Sánchez X </a:t>
            </a:r>
            <a:r>
              <a:rPr lang="es-ES" baseline="0" dirty="0" err="1" smtClean="0"/>
              <a:t>hours</a:t>
            </a:r>
            <a:r>
              <a:rPr lang="es-ES" baseline="0" dirty="0" smtClean="0"/>
              <a:t> in X </a:t>
            </a:r>
            <a:r>
              <a:rPr lang="es-ES" baseline="0" dirty="0" err="1" smtClean="0"/>
              <a:t>tasks</a:t>
            </a:r>
            <a:r>
              <a:rPr lang="es-ES" baseline="0" dirty="0" smtClean="0"/>
              <a:t> </a:t>
            </a:r>
            <a:r>
              <a:rPr lang="es-ES" baseline="0" dirty="0" err="1" smtClean="0"/>
              <a:t>completed</a:t>
            </a:r>
            <a:r>
              <a:rPr lang="es-ES" baseline="0" dirty="0" smtClean="0"/>
              <a:t> </a:t>
            </a:r>
            <a:r>
              <a:rPr lang="es-ES" baseline="0" dirty="0" err="1" smtClean="0"/>
              <a:t>the</a:t>
            </a:r>
            <a:r>
              <a:rPr lang="es-ES" baseline="0" dirty="0" smtClean="0"/>
              <a:t> </a:t>
            </a:r>
            <a:r>
              <a:rPr lang="es-ES" baseline="0" dirty="0" err="1" smtClean="0"/>
              <a:t>same</a:t>
            </a:r>
            <a:r>
              <a:rPr lang="es-ES" baseline="0" dirty="0" smtClean="0"/>
              <a:t> </a:t>
            </a:r>
            <a:r>
              <a:rPr lang="es-ES" baseline="0" dirty="0" err="1" smtClean="0"/>
              <a:t>way</a:t>
            </a:r>
            <a:r>
              <a:rPr lang="es-ES" baseline="0" dirty="0" smtClean="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 Jesús Sosa</a:t>
            </a:r>
            <a:r>
              <a:rPr lang="es-ES" baseline="0" dirty="0" smtClean="0"/>
              <a:t> </a:t>
            </a:r>
            <a:r>
              <a:rPr lang="es-ES" baseline="0" dirty="0" err="1" smtClean="0"/>
              <a:t>invested</a:t>
            </a:r>
            <a:r>
              <a:rPr lang="es-ES" baseline="0" dirty="0" smtClean="0"/>
              <a:t> X </a:t>
            </a:r>
            <a:r>
              <a:rPr lang="es-ES" baseline="0" dirty="0" err="1" smtClean="0"/>
              <a:t>hours</a:t>
            </a:r>
            <a:r>
              <a:rPr lang="es-ES" baseline="0" dirty="0" smtClean="0"/>
              <a:t> in X </a:t>
            </a:r>
            <a:r>
              <a:rPr lang="es-ES" baseline="0" dirty="0" err="1" smtClean="0"/>
              <a:t>tasks</a:t>
            </a:r>
            <a:r>
              <a:rPr lang="es-ES" baseline="0" dirty="0" smtClean="0"/>
              <a:t> </a:t>
            </a:r>
            <a:r>
              <a:rPr lang="es-ES" baseline="0" dirty="0" err="1" smtClean="0"/>
              <a:t>completely</a:t>
            </a:r>
            <a:r>
              <a:rPr lang="es-ES" baseline="0" dirty="0" smtClean="0"/>
              <a:t> done, </a:t>
            </a:r>
            <a:r>
              <a:rPr lang="es-ES" baseline="0" dirty="0" err="1" smtClean="0"/>
              <a:t>too</a:t>
            </a:r>
            <a:r>
              <a:rPr lang="es-ES" baseline="0" dirty="0" smtClean="0"/>
              <a:t>.</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err="1" smtClean="0"/>
              <a:t>That</a:t>
            </a:r>
            <a:r>
              <a:rPr lang="es-ES" baseline="0" dirty="0" smtClean="0"/>
              <a:t> </a:t>
            </a:r>
            <a:r>
              <a:rPr lang="es-ES" baseline="0" dirty="0" err="1" smtClean="0"/>
              <a:t>results</a:t>
            </a:r>
            <a:r>
              <a:rPr lang="es-ES" baseline="0" dirty="0" smtClean="0"/>
              <a:t> in a total of X% of performance </a:t>
            </a:r>
            <a:r>
              <a:rPr lang="es-ES" baseline="0" dirty="0" err="1" smtClean="0"/>
              <a:t>for</a:t>
            </a:r>
            <a:r>
              <a:rPr lang="es-ES" baseline="0" dirty="0" smtClean="0"/>
              <a:t> </a:t>
            </a:r>
            <a:r>
              <a:rPr lang="es-ES" baseline="0" dirty="0" err="1" smtClean="0"/>
              <a:t>each</a:t>
            </a:r>
            <a:r>
              <a:rPr lang="es-ES" baseline="0" dirty="0" smtClean="0"/>
              <a:t> </a:t>
            </a:r>
            <a:r>
              <a:rPr lang="es-ES" baseline="0" dirty="0" err="1" smtClean="0"/>
              <a:t>member</a:t>
            </a:r>
            <a:r>
              <a:rPr lang="es-ES" baseline="0" dirty="0" smtClean="0"/>
              <a:t>, (</a:t>
            </a:r>
            <a:r>
              <a:rPr lang="es-ES" baseline="0" dirty="0" err="1" smtClean="0"/>
              <a:t>exception</a:t>
            </a:r>
            <a:r>
              <a:rPr lang="es-ES" baseline="0" dirty="0" smtClean="0"/>
              <a:t>), and </a:t>
            </a:r>
            <a:r>
              <a:rPr lang="es-ES" baseline="0" dirty="0" err="1" smtClean="0"/>
              <a:t>means</a:t>
            </a:r>
            <a:r>
              <a:rPr lang="es-ES" baseline="0" dirty="0" smtClean="0"/>
              <a:t> </a:t>
            </a:r>
            <a:r>
              <a:rPr lang="es-ES" baseline="0" dirty="0" err="1" smtClean="0"/>
              <a:t>that</a:t>
            </a:r>
            <a:r>
              <a:rPr lang="es-ES" baseline="0" dirty="0" smtClean="0"/>
              <a:t> </a:t>
            </a:r>
            <a:r>
              <a:rPr lang="es-ES" baseline="0" dirty="0" err="1" smtClean="0"/>
              <a:t>every</a:t>
            </a:r>
            <a:r>
              <a:rPr lang="es-ES" baseline="0" dirty="0" smtClean="0"/>
              <a:t> </a:t>
            </a:r>
            <a:r>
              <a:rPr lang="es-ES" baseline="0" dirty="0" err="1" smtClean="0"/>
              <a:t>member</a:t>
            </a:r>
            <a:r>
              <a:rPr lang="es-ES" baseline="0" dirty="0" smtClean="0"/>
              <a:t> has </a:t>
            </a:r>
            <a:r>
              <a:rPr lang="es-ES" baseline="0" dirty="0" err="1" smtClean="0"/>
              <a:t>been</a:t>
            </a:r>
            <a:r>
              <a:rPr lang="es-ES" baseline="0" dirty="0" smtClean="0"/>
              <a:t> </a:t>
            </a:r>
            <a:r>
              <a:rPr lang="es-ES" baseline="0" dirty="0" err="1" smtClean="0"/>
              <a:t>working</a:t>
            </a:r>
            <a:r>
              <a:rPr lang="es-ES" baseline="0" dirty="0" smtClean="0"/>
              <a:t> in </a:t>
            </a:r>
            <a:r>
              <a:rPr lang="es-ES" baseline="0" dirty="0" err="1" smtClean="0"/>
              <a:t>his</a:t>
            </a:r>
            <a:r>
              <a:rPr lang="es-ES" baseline="0" dirty="0" smtClean="0"/>
              <a:t> </a:t>
            </a:r>
            <a:r>
              <a:rPr lang="es-ES" baseline="0" dirty="0" err="1" smtClean="0"/>
              <a:t>tasks</a:t>
            </a:r>
            <a:r>
              <a:rPr lang="es-ES" baseline="0" dirty="0" smtClean="0"/>
              <a:t>, (</a:t>
            </a:r>
            <a:r>
              <a:rPr lang="es-ES" baseline="0" dirty="0" err="1" smtClean="0"/>
              <a:t>exception</a:t>
            </a:r>
            <a:r>
              <a:rPr lang="es-ES" baseline="0" dirty="0" smtClean="0"/>
              <a: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The</a:t>
            </a:r>
            <a:r>
              <a:rPr lang="es-ES" dirty="0" smtClean="0"/>
              <a:t> </a:t>
            </a:r>
            <a:r>
              <a:rPr lang="es-ES" dirty="0" err="1" smtClean="0"/>
              <a:t>problems</a:t>
            </a:r>
            <a:r>
              <a:rPr lang="es-ES" dirty="0" smtClean="0"/>
              <a:t> </a:t>
            </a:r>
            <a:r>
              <a:rPr lang="es-ES" dirty="0" err="1" smtClean="0"/>
              <a:t>that</a:t>
            </a:r>
            <a:r>
              <a:rPr lang="es-ES" dirty="0" smtClean="0"/>
              <a:t> </a:t>
            </a:r>
            <a:r>
              <a:rPr lang="es-ES" dirty="0" err="1" smtClean="0"/>
              <a:t>have</a:t>
            </a:r>
            <a:r>
              <a:rPr lang="es-ES" dirty="0" smtClean="0"/>
              <a:t> led to </a:t>
            </a:r>
            <a:r>
              <a:rPr lang="es-ES" dirty="0" err="1" smtClean="0"/>
              <a:t>this</a:t>
            </a:r>
            <a:r>
              <a:rPr lang="es-ES" dirty="0" smtClean="0"/>
              <a:t> </a:t>
            </a:r>
            <a:r>
              <a:rPr lang="es-ES" dirty="0" err="1" smtClean="0"/>
              <a:t>situation</a:t>
            </a:r>
            <a:r>
              <a:rPr lang="es-ES" dirty="0" smtClean="0"/>
              <a:t> in </a:t>
            </a:r>
            <a:r>
              <a:rPr lang="es-ES" dirty="0" err="1" smtClean="0"/>
              <a:t>terms</a:t>
            </a:r>
            <a:r>
              <a:rPr lang="es-ES" dirty="0" smtClean="0"/>
              <a:t> of time, </a:t>
            </a:r>
            <a:r>
              <a:rPr lang="es-ES" dirty="0" err="1" smtClean="0"/>
              <a:t>money</a:t>
            </a:r>
            <a:r>
              <a:rPr lang="es-ES" dirty="0" smtClean="0"/>
              <a:t> (and performance) are</a:t>
            </a:r>
            <a:r>
              <a:rPr lang="es-ES" baseline="0" dirty="0" smtClean="0"/>
              <a:t> XXX, </a:t>
            </a:r>
            <a:r>
              <a:rPr lang="es-ES" baseline="0" dirty="0" err="1" smtClean="0"/>
              <a:t>which</a:t>
            </a:r>
            <a:r>
              <a:rPr lang="es-ES" baseline="0" dirty="0" smtClean="0"/>
              <a:t> </a:t>
            </a:r>
            <a:r>
              <a:rPr lang="es-ES" baseline="0" dirty="0" err="1" smtClean="0"/>
              <a:t>we’ve</a:t>
            </a:r>
            <a:r>
              <a:rPr lang="es-ES" baseline="0" dirty="0" smtClean="0"/>
              <a:t> </a:t>
            </a:r>
            <a:r>
              <a:rPr lang="es-ES" baseline="0" dirty="0" err="1" smtClean="0"/>
              <a:t>solved</a:t>
            </a:r>
            <a:r>
              <a:rPr lang="es-ES" baseline="0" dirty="0" smtClean="0"/>
              <a:t> </a:t>
            </a:r>
            <a:r>
              <a:rPr lang="es-ES" baseline="0" dirty="0" err="1" smtClean="0"/>
              <a:t>by</a:t>
            </a:r>
            <a:r>
              <a:rPr lang="es-ES" baseline="0" dirty="0" smtClean="0"/>
              <a:t> XXX and </a:t>
            </a:r>
            <a:r>
              <a:rPr lang="es-ES" baseline="0" dirty="0" err="1" smtClean="0"/>
              <a:t>will</a:t>
            </a:r>
            <a:r>
              <a:rPr lang="es-ES" baseline="0" dirty="0" smtClean="0"/>
              <a:t> be </a:t>
            </a:r>
            <a:r>
              <a:rPr lang="es-ES" baseline="0" dirty="0" err="1" smtClean="0"/>
              <a:t>measured</a:t>
            </a:r>
            <a:r>
              <a:rPr lang="es-ES" baseline="0" dirty="0" smtClean="0"/>
              <a:t> </a:t>
            </a:r>
            <a:r>
              <a:rPr lang="es-ES" baseline="0" dirty="0" err="1" smtClean="0"/>
              <a:t>by</a:t>
            </a:r>
            <a:r>
              <a:rPr lang="es-ES" baseline="0" dirty="0" smtClean="0"/>
              <a:t> XXX </a:t>
            </a:r>
            <a:r>
              <a:rPr lang="es-ES" baseline="0" dirty="0" err="1" smtClean="0"/>
              <a:t>from</a:t>
            </a:r>
            <a:r>
              <a:rPr lang="es-ES" baseline="0" dirty="0" smtClean="0"/>
              <a:t> </a:t>
            </a:r>
            <a:r>
              <a:rPr lang="es-ES" baseline="0" dirty="0" err="1" smtClean="0"/>
              <a:t>now</a:t>
            </a:r>
            <a:r>
              <a:rPr lang="es-ES" baseline="0" dirty="0" smtClean="0"/>
              <a:t> </a:t>
            </a:r>
            <a:r>
              <a:rPr lang="es-ES" baseline="0" dirty="0" err="1" smtClean="0"/>
              <a:t>on</a:t>
            </a:r>
            <a:r>
              <a:rPr lang="es-ES" baseline="0" dirty="0" smtClean="0"/>
              <a:t> in </a:t>
            </a:r>
            <a:r>
              <a:rPr lang="es-ES" baseline="0" dirty="0" err="1" smtClean="0"/>
              <a:t>order</a:t>
            </a:r>
            <a:r>
              <a:rPr lang="es-ES" baseline="0" dirty="0" smtClean="0"/>
              <a:t> to </a:t>
            </a:r>
            <a:r>
              <a:rPr lang="es-ES" baseline="0" dirty="0" err="1" smtClean="0"/>
              <a:t>see</a:t>
            </a:r>
            <a:r>
              <a:rPr lang="es-ES" baseline="0" dirty="0" smtClean="0"/>
              <a:t> </a:t>
            </a:r>
            <a:r>
              <a:rPr lang="es-ES" baseline="0" dirty="0" err="1" smtClean="0"/>
              <a:t>if</a:t>
            </a:r>
            <a:r>
              <a:rPr lang="es-ES" baseline="0" dirty="0" smtClean="0"/>
              <a:t> </a:t>
            </a:r>
            <a:r>
              <a:rPr lang="es-ES" baseline="0" dirty="0" err="1" smtClean="0"/>
              <a:t>those</a:t>
            </a:r>
            <a:r>
              <a:rPr lang="es-ES" baseline="0" dirty="0" smtClean="0"/>
              <a:t> </a:t>
            </a:r>
            <a:r>
              <a:rPr lang="es-ES" baseline="0" dirty="0" err="1" smtClean="0"/>
              <a:t>solutions</a:t>
            </a:r>
            <a:r>
              <a:rPr lang="es-ES" baseline="0" dirty="0" smtClean="0"/>
              <a:t> </a:t>
            </a:r>
            <a:r>
              <a:rPr lang="es-ES" baseline="0" dirty="0" err="1" smtClean="0"/>
              <a:t>have</a:t>
            </a:r>
            <a:r>
              <a:rPr lang="es-ES" baseline="0" dirty="0" smtClean="0"/>
              <a:t> </a:t>
            </a:r>
            <a:r>
              <a:rPr lang="es-ES" baseline="0" dirty="0" err="1" smtClean="0"/>
              <a:t>been</a:t>
            </a:r>
            <a:r>
              <a:rPr lang="es-ES" baseline="0" dirty="0" smtClean="0"/>
              <a:t> </a:t>
            </a:r>
            <a:r>
              <a:rPr lang="es-ES" baseline="0" dirty="0" err="1" smtClean="0"/>
              <a:t>useful</a:t>
            </a:r>
            <a:r>
              <a:rPr lang="es-ES" baseline="0" dirty="0" smtClean="0"/>
              <a:t>.</a:t>
            </a:r>
            <a:r>
              <a:rPr lang="es-ES" dirty="0" smtClean="0"/>
              <a:t> </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(Más</a:t>
            </a:r>
            <a:r>
              <a:rPr lang="es-ES" baseline="0" dirty="0" smtClean="0"/>
              <a:t> espacio para errores)</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t>
            </a:r>
            <a:r>
              <a:rPr lang="es-ES" baseline="0" dirty="0" err="1" smtClean="0"/>
              <a:t>the</a:t>
            </a:r>
            <a:r>
              <a:rPr lang="es-ES" baseline="0" dirty="0" smtClean="0"/>
              <a:t> </a:t>
            </a:r>
            <a:r>
              <a:rPr lang="es-ES" baseline="0" dirty="0" err="1" smtClean="0"/>
              <a:t>results</a:t>
            </a:r>
            <a:r>
              <a:rPr lang="es-ES" baseline="0" dirty="0" smtClean="0"/>
              <a:t> of </a:t>
            </a:r>
            <a:r>
              <a:rPr lang="es-ES" baseline="0" dirty="0" err="1" smtClean="0"/>
              <a:t>this</a:t>
            </a:r>
            <a:r>
              <a:rPr lang="es-ES" baseline="0" dirty="0" smtClean="0"/>
              <a:t> sprint </a:t>
            </a:r>
            <a:r>
              <a:rPr lang="es-ES" baseline="0" dirty="0" err="1" smtClean="0"/>
              <a:t>will</a:t>
            </a:r>
            <a:r>
              <a:rPr lang="es-ES" baseline="0" dirty="0" smtClean="0"/>
              <a:t> </a:t>
            </a:r>
            <a:r>
              <a:rPr lang="es-ES" baseline="0" dirty="0" err="1" smtClean="0"/>
              <a:t>only</a:t>
            </a:r>
            <a:r>
              <a:rPr lang="es-ES" baseline="0" dirty="0" smtClean="0"/>
              <a:t> </a:t>
            </a:r>
            <a:r>
              <a:rPr lang="es-ES" baseline="0" dirty="0" err="1" smtClean="0"/>
              <a:t>leave</a:t>
            </a:r>
            <a:r>
              <a:rPr lang="es-ES" baseline="0" dirty="0" smtClean="0"/>
              <a:t> </a:t>
            </a:r>
            <a:r>
              <a:rPr lang="es-ES" baseline="0" dirty="0" err="1" smtClean="0"/>
              <a:t>us</a:t>
            </a:r>
            <a:r>
              <a:rPr lang="es-ES" baseline="0" dirty="0" smtClean="0"/>
              <a:t> to do </a:t>
            </a:r>
            <a:r>
              <a:rPr lang="es-ES" baseline="0" dirty="0" err="1" smtClean="0"/>
              <a:t>the</a:t>
            </a:r>
            <a:r>
              <a:rPr lang="es-ES" baseline="0" dirty="0" smtClean="0"/>
              <a:t> </a:t>
            </a:r>
            <a:r>
              <a:rPr lang="es-ES" baseline="0" dirty="0" err="1" smtClean="0"/>
              <a:t>transactions</a:t>
            </a:r>
            <a:r>
              <a:rPr lang="es-ES" baseline="0" dirty="0" smtClean="0"/>
              <a:t>’ </a:t>
            </a:r>
            <a:r>
              <a:rPr lang="es-ES" baseline="0" dirty="0" err="1" smtClean="0"/>
              <a:t>system</a:t>
            </a:r>
            <a:r>
              <a:rPr lang="es-ES" baseline="0" dirty="0" smtClean="0"/>
              <a:t>, </a:t>
            </a:r>
            <a:r>
              <a:rPr lang="es-ES" baseline="0" dirty="0" err="1" smtClean="0"/>
              <a:t>the</a:t>
            </a:r>
            <a:r>
              <a:rPr lang="es-ES" baseline="0" dirty="0" smtClean="0"/>
              <a:t> </a:t>
            </a:r>
            <a:r>
              <a:rPr lang="es-ES" baseline="0" dirty="0" err="1" smtClean="0"/>
              <a:t>storage</a:t>
            </a:r>
            <a:r>
              <a:rPr lang="es-ES" baseline="0" dirty="0" smtClean="0"/>
              <a:t> of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allowing</a:t>
            </a:r>
            <a:r>
              <a:rPr lang="es-ES" baseline="0" dirty="0" smtClean="0"/>
              <a:t> </a:t>
            </a:r>
            <a:r>
              <a:rPr lang="es-ES" baseline="0" dirty="0" err="1" smtClean="0"/>
              <a:t>us</a:t>
            </a:r>
            <a:r>
              <a:rPr lang="es-ES" baseline="0" dirty="0" smtClean="0"/>
              <a:t> to </a:t>
            </a:r>
            <a:r>
              <a:rPr lang="es-ES" baseline="0" dirty="0" err="1" smtClean="0"/>
              <a:t>start</a:t>
            </a:r>
            <a:r>
              <a:rPr lang="es-ES" baseline="0" dirty="0" smtClean="0"/>
              <a:t> </a:t>
            </a: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phase</a:t>
            </a:r>
            <a:r>
              <a:rPr lang="es-ES" baseline="0" dirty="0" smtClean="0"/>
              <a:t> of </a:t>
            </a:r>
            <a:r>
              <a:rPr lang="es-ES" baseline="0" dirty="0" err="1" smtClean="0"/>
              <a:t>our</a:t>
            </a:r>
            <a:r>
              <a:rPr lang="es-ES" baseline="0" dirty="0" smtClean="0"/>
              <a:t> </a:t>
            </a:r>
            <a:r>
              <a:rPr lang="es-ES" baseline="0" dirty="0" err="1" smtClean="0"/>
              <a:t>business</a:t>
            </a:r>
            <a:r>
              <a:rPr lang="es-ES" baseline="0" dirty="0" smtClean="0"/>
              <a:t> </a:t>
            </a:r>
            <a:r>
              <a:rPr lang="es-ES" baseline="0" dirty="0" err="1" smtClean="0"/>
              <a:t>project</a:t>
            </a:r>
            <a:r>
              <a:rPr lang="es-ES" baseline="0" dirty="0" smtClean="0"/>
              <a:t>) and </a:t>
            </a:r>
            <a:r>
              <a:rPr lang="es-ES" baseline="0" dirty="0" err="1" smtClean="0"/>
              <a:t>their</a:t>
            </a:r>
            <a:r>
              <a:rPr lang="es-ES" baseline="0" dirty="0" smtClean="0"/>
              <a:t> </a:t>
            </a:r>
            <a:r>
              <a:rPr lang="es-ES" baseline="0" dirty="0" err="1" smtClean="0"/>
              <a:t>remaining</a:t>
            </a:r>
            <a:r>
              <a:rPr lang="es-ES" baseline="0" dirty="0" smtClean="0"/>
              <a:t> </a:t>
            </a:r>
            <a:r>
              <a:rPr lang="es-ES" baseline="0" dirty="0" err="1" smtClean="0"/>
              <a:t>management</a:t>
            </a:r>
            <a:r>
              <a:rPr lang="es-ES" baseline="0" dirty="0" smtClean="0"/>
              <a:t> </a:t>
            </a:r>
            <a:r>
              <a:rPr lang="es-ES" baseline="0" dirty="0" err="1" smtClean="0"/>
              <a:t>features</a:t>
            </a:r>
            <a:r>
              <a:rPr lang="es-ES" baseline="0" dirty="0" smtClean="0"/>
              <a:t>, to </a:t>
            </a:r>
            <a:r>
              <a:rPr lang="es-ES" baseline="0" dirty="0" err="1" smtClean="0"/>
              <a:t>add</a:t>
            </a:r>
            <a:r>
              <a:rPr lang="es-ES" baseline="0" dirty="0" smtClean="0"/>
              <a:t> </a:t>
            </a:r>
            <a:r>
              <a:rPr lang="es-ES" baseline="0" dirty="0" err="1" smtClean="0"/>
              <a:t>filters</a:t>
            </a:r>
            <a:r>
              <a:rPr lang="es-ES" baseline="0" dirty="0" smtClean="0"/>
              <a:t> and </a:t>
            </a:r>
            <a:r>
              <a:rPr lang="es-ES" baseline="0" dirty="0" err="1" smtClean="0"/>
              <a:t>searching</a:t>
            </a:r>
            <a:r>
              <a:rPr lang="es-ES" baseline="0" dirty="0" smtClean="0"/>
              <a:t> </a:t>
            </a:r>
            <a:r>
              <a:rPr lang="es-ES" baseline="0" dirty="0" err="1" smtClean="0"/>
              <a:t>methods</a:t>
            </a:r>
            <a:r>
              <a:rPr lang="es-ES" baseline="0" dirty="0" smtClean="0"/>
              <a:t> </a:t>
            </a:r>
            <a:r>
              <a:rPr lang="es-ES" baseline="0" dirty="0" err="1" smtClean="0"/>
              <a:t>for</a:t>
            </a:r>
            <a:r>
              <a:rPr lang="es-ES" baseline="0" dirty="0" smtClean="0"/>
              <a:t> </a:t>
            </a:r>
            <a:r>
              <a:rPr lang="es-ES" baseline="0" dirty="0" err="1" smtClean="0"/>
              <a:t>those</a:t>
            </a:r>
            <a:r>
              <a:rPr lang="es-ES" baseline="0" dirty="0" smtClean="0"/>
              <a:t> </a:t>
            </a:r>
            <a:r>
              <a:rPr lang="es-ES" baseline="0" dirty="0" err="1" smtClean="0"/>
              <a:t>exercises</a:t>
            </a:r>
            <a:r>
              <a:rPr lang="es-ES" baseline="0" dirty="0" smtClean="0"/>
              <a:t>, and </a:t>
            </a:r>
            <a:r>
              <a:rPr lang="es-ES" baseline="0" dirty="0" err="1" smtClean="0"/>
              <a:t>adding</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feedback</a:t>
            </a:r>
            <a:r>
              <a:rPr lang="es-ES" baseline="0" dirty="0" smtClean="0"/>
              <a:t> </a:t>
            </a:r>
            <a:r>
              <a:rPr lang="es-ES" baseline="0" dirty="0" err="1" smtClean="0"/>
              <a:t>we</a:t>
            </a:r>
            <a:r>
              <a:rPr lang="es-ES" baseline="0" dirty="0" smtClean="0"/>
              <a:t> </a:t>
            </a:r>
            <a:r>
              <a:rPr lang="es-ES" baseline="0" dirty="0" err="1" smtClean="0"/>
              <a:t>get</a:t>
            </a:r>
            <a:r>
              <a:rPr lang="es-ES" baseline="0" dirty="0" smtClean="0"/>
              <a:t> </a:t>
            </a:r>
            <a:r>
              <a:rPr lang="es-ES" baseline="0" dirty="0" err="1" smtClean="0"/>
              <a:t>from</a:t>
            </a:r>
            <a:r>
              <a:rPr lang="es-ES" baseline="0" dirty="0" smtClean="0"/>
              <a:t> </a:t>
            </a:r>
            <a:r>
              <a:rPr lang="es-ES" baseline="0" dirty="0" err="1" smtClean="0"/>
              <a:t>now</a:t>
            </a:r>
            <a:r>
              <a:rPr lang="es-ES" baseline="0" dirty="0" smtClean="0"/>
              <a:t> </a:t>
            </a:r>
            <a:r>
              <a:rPr lang="es-ES" baseline="0" dirty="0" err="1" smtClean="0"/>
              <a:t>on</a:t>
            </a:r>
            <a:r>
              <a:rPr lang="es-ES" baseline="0" dirty="0" smtClean="0"/>
              <a:t>.</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Then</a:t>
            </a:r>
            <a:r>
              <a:rPr lang="es-ES" baseline="0" dirty="0" smtClean="0"/>
              <a:t> </a:t>
            </a:r>
            <a:r>
              <a:rPr lang="es-ES" baseline="0" dirty="0" err="1" smtClean="0"/>
              <a:t>what</a:t>
            </a:r>
            <a:r>
              <a:rPr lang="es-ES" baseline="0" dirty="0" smtClean="0"/>
              <a:t> </a:t>
            </a:r>
            <a:r>
              <a:rPr lang="es-ES" baseline="0" dirty="0" err="1" smtClean="0"/>
              <a:t>would</a:t>
            </a:r>
            <a:r>
              <a:rPr lang="es-ES" baseline="0" dirty="0" smtClean="0"/>
              <a:t> </a:t>
            </a:r>
            <a:r>
              <a:rPr lang="es-ES" baseline="0" dirty="0" err="1" smtClean="0"/>
              <a:t>happen</a:t>
            </a:r>
            <a:r>
              <a:rPr lang="es-ES" baseline="0" dirty="0" smtClean="0"/>
              <a:t> </a:t>
            </a:r>
            <a:r>
              <a:rPr lang="es-ES" baseline="0" dirty="0" err="1" smtClean="0"/>
              <a:t>if</a:t>
            </a:r>
            <a:r>
              <a:rPr lang="es-ES" baseline="0" dirty="0" smtClean="0"/>
              <a:t> </a:t>
            </a:r>
            <a:r>
              <a:rPr lang="es-ES" baseline="0" dirty="0" err="1" smtClean="0"/>
              <a:t>we</a:t>
            </a:r>
            <a:r>
              <a:rPr lang="es-ES" baseline="0" dirty="0" smtClean="0"/>
              <a:t> </a:t>
            </a:r>
            <a:r>
              <a:rPr lang="es-ES" baseline="0" dirty="0" err="1" smtClean="0"/>
              <a:t>combined</a:t>
            </a:r>
            <a:r>
              <a:rPr lang="es-ES" baseline="0" dirty="0" smtClean="0"/>
              <a:t> </a:t>
            </a:r>
            <a:r>
              <a:rPr lang="es-ES" baseline="0" dirty="0" err="1" smtClean="0"/>
              <a:t>those</a:t>
            </a:r>
            <a:r>
              <a:rPr lang="es-ES" baseline="0" dirty="0" smtClean="0"/>
              <a:t> </a:t>
            </a:r>
            <a:r>
              <a:rPr lang="es-ES" baseline="0" dirty="0" err="1" smtClean="0"/>
              <a:t>two</a:t>
            </a:r>
            <a:r>
              <a:rPr lang="es-ES" baseline="0" dirty="0" smtClean="0"/>
              <a:t> </a:t>
            </a:r>
            <a:r>
              <a:rPr lang="es-ES" baseline="0" dirty="0" err="1" smtClean="0"/>
              <a:t>concepts</a:t>
            </a:r>
            <a:r>
              <a:rPr lang="es-ES" baseline="0" dirty="0" smtClean="0"/>
              <a:t>: </a:t>
            </a:r>
            <a:r>
              <a:rPr lang="es-ES" baseline="0" dirty="0" err="1" smtClean="0"/>
              <a:t>Education</a:t>
            </a:r>
            <a:r>
              <a:rPr lang="es-ES" baseline="0" dirty="0" smtClean="0"/>
              <a:t> and Software? </a:t>
            </a:r>
            <a:r>
              <a:rPr lang="es-ES" baseline="0" dirty="0" err="1" smtClean="0"/>
              <a:t>The</a:t>
            </a:r>
            <a:r>
              <a:rPr lang="es-ES" baseline="0" dirty="0" smtClean="0"/>
              <a:t> </a:t>
            </a:r>
            <a:r>
              <a:rPr lang="es-ES" baseline="0" dirty="0" err="1" smtClean="0"/>
              <a:t>answer</a:t>
            </a:r>
            <a:r>
              <a:rPr lang="es-ES" baseline="0" dirty="0" smtClean="0"/>
              <a:t> to </a:t>
            </a:r>
            <a:r>
              <a:rPr lang="es-ES" baseline="0" dirty="0" err="1" smtClean="0"/>
              <a:t>this</a:t>
            </a:r>
            <a:r>
              <a:rPr lang="es-ES" baseline="0" dirty="0" smtClean="0"/>
              <a:t> </a:t>
            </a:r>
            <a:r>
              <a:rPr lang="es-ES" baseline="0" dirty="0" err="1" smtClean="0"/>
              <a:t>is</a:t>
            </a:r>
            <a:r>
              <a:rPr lang="es-ES" baseline="0" dirty="0" smtClean="0"/>
              <a:t> </a:t>
            </a:r>
            <a:r>
              <a:rPr lang="es-ES" baseline="0" dirty="0" err="1" smtClean="0"/>
              <a:t>ClimbCode</a:t>
            </a:r>
            <a:r>
              <a:rPr lang="es-ES" baseline="0" dirty="0" smtClean="0"/>
              <a:t>, </a:t>
            </a:r>
            <a:r>
              <a:rPr lang="es-ES" baseline="0" dirty="0" err="1" smtClean="0"/>
              <a:t>our</a:t>
            </a:r>
            <a:r>
              <a:rPr lang="es-ES" baseline="0" dirty="0" smtClean="0"/>
              <a:t> web </a:t>
            </a:r>
            <a:r>
              <a:rPr lang="es-ES" baseline="0" dirty="0" err="1" smtClean="0"/>
              <a:t>platform</a:t>
            </a:r>
            <a:r>
              <a:rPr lang="es-ES" baseline="0" dirty="0" smtClean="0"/>
              <a:t>, </a:t>
            </a:r>
            <a:r>
              <a:rPr lang="es-ES" baseline="0" dirty="0" err="1" smtClean="0"/>
              <a:t>which</a:t>
            </a:r>
            <a:r>
              <a:rPr lang="es-ES" baseline="0" dirty="0" smtClean="0"/>
              <a:t> </a:t>
            </a:r>
            <a:r>
              <a:rPr lang="es-ES" baseline="0" dirty="0" err="1" smtClean="0"/>
              <a:t>acts</a:t>
            </a:r>
            <a:r>
              <a:rPr lang="es-ES" baseline="0" dirty="0" smtClean="0"/>
              <a:t> as a </a:t>
            </a:r>
            <a:r>
              <a:rPr lang="es-ES" baseline="0" dirty="0" err="1" smtClean="0"/>
              <a:t>supporting</a:t>
            </a:r>
            <a:r>
              <a:rPr lang="es-ES" baseline="0" dirty="0" smtClean="0"/>
              <a:t> </a:t>
            </a:r>
            <a:r>
              <a:rPr lang="es-ES" baseline="0" dirty="0" err="1" smtClean="0"/>
              <a:t>tool</a:t>
            </a:r>
            <a:r>
              <a:rPr lang="es-ES" baseline="0" dirty="0" smtClean="0"/>
              <a:t> </a:t>
            </a:r>
            <a:r>
              <a:rPr lang="es-ES" baseline="0" dirty="0" err="1" smtClean="0"/>
              <a:t>for</a:t>
            </a:r>
            <a:r>
              <a:rPr lang="es-ES" baseline="0" dirty="0" smtClean="0"/>
              <a:t> </a:t>
            </a:r>
            <a:r>
              <a:rPr lang="es-ES" baseline="0" dirty="0" err="1" smtClean="0"/>
              <a:t>teaching</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help</a:t>
            </a:r>
            <a:r>
              <a:rPr lang="es-ES" baseline="0" dirty="0" smtClean="0"/>
              <a:t> of </a:t>
            </a:r>
            <a:r>
              <a:rPr lang="es-ES" baseline="0" dirty="0" err="1" smtClean="0"/>
              <a:t>programming</a:t>
            </a:r>
            <a:r>
              <a:rPr lang="es-ES" baseline="0" dirty="0" smtClean="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How</a:t>
            </a:r>
            <a:r>
              <a:rPr lang="es-ES" baseline="0" dirty="0" smtClean="0"/>
              <a:t> do </a:t>
            </a:r>
            <a:r>
              <a:rPr lang="es-ES" baseline="0" dirty="0" err="1" smtClean="0"/>
              <a:t>we</a:t>
            </a:r>
            <a:r>
              <a:rPr lang="es-ES" baseline="0" dirty="0" smtClean="0"/>
              <a:t> </a:t>
            </a:r>
            <a:r>
              <a:rPr lang="es-ES" baseline="0" dirty="0" err="1" smtClean="0"/>
              <a:t>grant</a:t>
            </a:r>
            <a:r>
              <a:rPr lang="es-ES" baseline="0" dirty="0" smtClean="0"/>
              <a:t> </a:t>
            </a:r>
            <a:r>
              <a:rPr lang="es-ES" baseline="0" dirty="0" err="1" smtClean="0"/>
              <a:t>this</a:t>
            </a:r>
            <a:r>
              <a:rPr lang="es-ES" baseline="0" dirty="0" smtClean="0"/>
              <a:t> </a:t>
            </a:r>
            <a:r>
              <a:rPr lang="es-ES" baseline="0" dirty="0" err="1" smtClean="0"/>
              <a:t>support</a:t>
            </a:r>
            <a:r>
              <a:rPr lang="es-ES" baseline="0" dirty="0" smtClean="0"/>
              <a:t>? Simple, </a:t>
            </a:r>
            <a:r>
              <a:rPr lang="es-ES" baseline="0" dirty="0" err="1" smtClean="0"/>
              <a:t>by</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 </a:t>
            </a:r>
            <a:r>
              <a:rPr lang="es-ES" baseline="0" dirty="0" err="1" smtClean="0"/>
              <a:t>better</a:t>
            </a:r>
            <a:r>
              <a:rPr lang="es-ES" baseline="0" dirty="0" smtClean="0"/>
              <a:t> </a:t>
            </a:r>
            <a:r>
              <a:rPr lang="es-ES" baseline="0" dirty="0" err="1" smtClean="0"/>
              <a:t>version</a:t>
            </a:r>
            <a:r>
              <a:rPr lang="es-ES" baseline="0" dirty="0" smtClean="0"/>
              <a:t> of </a:t>
            </a:r>
            <a:r>
              <a:rPr lang="es-ES" baseline="0" dirty="0" err="1" smtClean="0"/>
              <a:t>the</a:t>
            </a:r>
            <a:r>
              <a:rPr lang="es-ES" baseline="0" dirty="0" smtClean="0"/>
              <a:t> original </a:t>
            </a:r>
            <a:r>
              <a:rPr lang="es-ES" baseline="0" dirty="0" err="1" smtClean="0"/>
              <a:t>paper</a:t>
            </a:r>
            <a:r>
              <a:rPr lang="es-ES" baseline="0" dirty="0" smtClean="0"/>
              <a:t> </a:t>
            </a:r>
            <a:r>
              <a:rPr lang="es-ES" baseline="0" dirty="0" err="1" smtClean="0"/>
              <a:t>exercises</a:t>
            </a:r>
            <a:r>
              <a:rPr lang="es-ES" baseline="0" dirty="0" smtClean="0"/>
              <a:t> </a:t>
            </a:r>
            <a:r>
              <a:rPr lang="es-ES" baseline="0" dirty="0" err="1" smtClean="0"/>
              <a:t>made</a:t>
            </a:r>
            <a:r>
              <a:rPr lang="es-ES" baseline="0" dirty="0" smtClean="0"/>
              <a:t> </a:t>
            </a:r>
            <a:r>
              <a:rPr lang="es-ES" baseline="0" dirty="0" err="1" smtClean="0"/>
              <a:t>by</a:t>
            </a:r>
            <a:r>
              <a:rPr lang="es-ES" baseline="0" dirty="0" smtClean="0"/>
              <a:t> </a:t>
            </a:r>
            <a:r>
              <a:rPr lang="es-ES" baseline="0" dirty="0" err="1" smtClean="0"/>
              <a:t>independent</a:t>
            </a:r>
            <a:r>
              <a:rPr lang="es-ES" baseline="0" dirty="0" smtClean="0"/>
              <a:t> </a:t>
            </a:r>
            <a:r>
              <a:rPr lang="es-ES" baseline="0" dirty="0" err="1" smtClean="0"/>
              <a:t>programmers</a:t>
            </a:r>
            <a:r>
              <a:rPr lang="es-ES" baseline="0" dirty="0" smtClean="0"/>
              <a:t>. </a:t>
            </a:r>
            <a:r>
              <a:rPr lang="es-ES" baseline="0" dirty="0" err="1" smtClean="0"/>
              <a:t>Those</a:t>
            </a:r>
            <a:r>
              <a:rPr lang="es-ES" baseline="0" dirty="0" smtClean="0"/>
              <a:t> </a:t>
            </a:r>
            <a:r>
              <a:rPr lang="es-ES" baseline="0" dirty="0" err="1" smtClean="0"/>
              <a:t>exercises</a:t>
            </a:r>
            <a:r>
              <a:rPr lang="es-ES" baseline="0" dirty="0" smtClean="0"/>
              <a:t> are </a:t>
            </a:r>
            <a:r>
              <a:rPr lang="es-ES" baseline="0" dirty="0" err="1" smtClean="0"/>
              <a:t>bought</a:t>
            </a:r>
            <a:r>
              <a:rPr lang="es-ES" baseline="0" dirty="0" smtClean="0"/>
              <a:t> </a:t>
            </a:r>
            <a:r>
              <a:rPr lang="es-ES" baseline="0" dirty="0" err="1" smtClean="0"/>
              <a:t>by</a:t>
            </a:r>
            <a:r>
              <a:rPr lang="es-ES" baseline="0" dirty="0" smtClean="0"/>
              <a:t> </a:t>
            </a:r>
            <a:r>
              <a:rPr lang="es-ES" baseline="0" dirty="0" err="1" smtClean="0"/>
              <a:t>schools</a:t>
            </a:r>
            <a:r>
              <a:rPr lang="es-ES" baseline="0" dirty="0" smtClean="0"/>
              <a:t> in </a:t>
            </a:r>
            <a:r>
              <a:rPr lang="es-ES" baseline="0" dirty="0" err="1" smtClean="0"/>
              <a:t>order</a:t>
            </a:r>
            <a:r>
              <a:rPr lang="es-ES" baseline="0" dirty="0" smtClean="0"/>
              <a:t> to </a:t>
            </a:r>
            <a:r>
              <a:rPr lang="es-ES" baseline="0" dirty="0" err="1" smtClean="0"/>
              <a:t>increase</a:t>
            </a:r>
            <a:r>
              <a:rPr lang="es-ES" baseline="0" dirty="0" smtClean="0"/>
              <a:t> </a:t>
            </a:r>
            <a:r>
              <a:rPr lang="es-ES" baseline="0" dirty="0" err="1" smtClean="0"/>
              <a:t>their</a:t>
            </a:r>
            <a:r>
              <a:rPr lang="es-ES" baseline="0" dirty="0" smtClean="0"/>
              <a:t> </a:t>
            </a:r>
            <a:r>
              <a:rPr lang="es-ES" baseline="0" dirty="0" err="1" smtClean="0"/>
              <a:t>content</a:t>
            </a:r>
            <a:r>
              <a:rPr lang="es-ES" baseline="0" dirty="0" smtClean="0"/>
              <a:t> </a:t>
            </a:r>
            <a:r>
              <a:rPr lang="es-ES" baseline="0" dirty="0" err="1" smtClean="0"/>
              <a:t>catalog</a:t>
            </a:r>
            <a:r>
              <a:rPr lang="es-ES" baseline="0" dirty="0" smtClean="0"/>
              <a:t> </a:t>
            </a:r>
            <a:r>
              <a:rPr lang="es-ES" baseline="0" dirty="0" err="1" smtClean="0"/>
              <a:t>they</a:t>
            </a:r>
            <a:r>
              <a:rPr lang="es-ES" baseline="0" dirty="0" smtClean="0"/>
              <a:t> </a:t>
            </a:r>
            <a:r>
              <a:rPr lang="es-ES" baseline="0" dirty="0" err="1" smtClean="0"/>
              <a:t>have</a:t>
            </a:r>
            <a:r>
              <a:rPr lang="es-ES" baseline="0" dirty="0" smtClean="0"/>
              <a:t> </a:t>
            </a:r>
            <a:r>
              <a:rPr lang="es-ES" baseline="0" dirty="0" err="1" smtClean="0"/>
              <a:t>for</a:t>
            </a:r>
            <a:r>
              <a:rPr lang="es-ES" baseline="0" dirty="0" smtClean="0"/>
              <a:t> </a:t>
            </a:r>
            <a:r>
              <a:rPr lang="es-ES" baseline="0" dirty="0" err="1" smtClean="0"/>
              <a:t>supporting</a:t>
            </a:r>
            <a:r>
              <a:rPr lang="es-ES" baseline="0" dirty="0" smtClean="0"/>
              <a:t> </a:t>
            </a:r>
            <a:r>
              <a:rPr lang="es-ES" baseline="0" dirty="0" err="1" smtClean="0"/>
              <a:t>their</a:t>
            </a:r>
            <a:r>
              <a:rPr lang="es-ES" baseline="0" dirty="0" smtClean="0"/>
              <a:t> </a:t>
            </a:r>
            <a:r>
              <a:rPr lang="es-ES" baseline="0" dirty="0" err="1" smtClean="0"/>
              <a:t>subjects</a:t>
            </a:r>
            <a:r>
              <a:rPr lang="es-ES" baseline="0" dirty="0" smtClean="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But</a:t>
            </a:r>
            <a:r>
              <a:rPr lang="es-ES" baseline="0" dirty="0" smtClean="0"/>
              <a:t> </a:t>
            </a:r>
            <a:r>
              <a:rPr lang="es-ES" baseline="0" dirty="0" err="1" smtClean="0"/>
              <a:t>then</a:t>
            </a:r>
            <a:r>
              <a:rPr lang="es-ES" baseline="0" dirty="0" smtClean="0"/>
              <a:t>, </a:t>
            </a:r>
            <a:r>
              <a:rPr lang="es-ES" baseline="0" dirty="0" err="1" smtClean="0"/>
              <a:t>is</a:t>
            </a:r>
            <a:r>
              <a:rPr lang="es-ES" baseline="0" dirty="0" smtClean="0"/>
              <a:t> </a:t>
            </a:r>
            <a:r>
              <a:rPr lang="es-ES" baseline="0" dirty="0" err="1" smtClean="0"/>
              <a:t>it</a:t>
            </a:r>
            <a:r>
              <a:rPr lang="es-ES" baseline="0" dirty="0" smtClean="0"/>
              <a:t> </a:t>
            </a:r>
            <a:r>
              <a:rPr lang="es-ES" baseline="0" dirty="0" err="1" smtClean="0"/>
              <a:t>imperative</a:t>
            </a:r>
            <a:r>
              <a:rPr lang="es-ES" baseline="0" dirty="0" smtClean="0"/>
              <a:t> to </a:t>
            </a:r>
            <a:r>
              <a:rPr lang="es-ES" baseline="0" dirty="0" err="1" smtClean="0"/>
              <a:t>know</a:t>
            </a:r>
            <a:r>
              <a:rPr lang="es-ES" baseline="0" dirty="0" smtClean="0"/>
              <a:t> </a:t>
            </a:r>
            <a:r>
              <a:rPr lang="es-ES" baseline="0" dirty="0" err="1" smtClean="0"/>
              <a:t>programming</a:t>
            </a:r>
            <a:r>
              <a:rPr lang="es-ES" baseline="0" dirty="0" smtClean="0"/>
              <a:t> to use </a:t>
            </a:r>
            <a:r>
              <a:rPr lang="es-ES" baseline="0" dirty="0" err="1" smtClean="0"/>
              <a:t>our</a:t>
            </a:r>
            <a:r>
              <a:rPr lang="es-ES" baseline="0" dirty="0" smtClean="0"/>
              <a:t> </a:t>
            </a:r>
            <a:r>
              <a:rPr lang="es-ES" baseline="0" dirty="0" err="1" smtClean="0"/>
              <a:t>platform</a:t>
            </a:r>
            <a:r>
              <a:rPr lang="es-ES" baseline="0" dirty="0" smtClean="0"/>
              <a:t> as a </a:t>
            </a:r>
            <a:r>
              <a:rPr lang="es-ES" baseline="0" dirty="0" err="1" smtClean="0"/>
              <a:t>school</a:t>
            </a:r>
            <a:r>
              <a:rPr lang="es-ES" baseline="0" dirty="0" smtClean="0"/>
              <a:t>? Of </a:t>
            </a:r>
            <a:r>
              <a:rPr lang="es-ES" baseline="0" dirty="0" err="1" smtClean="0"/>
              <a:t>course</a:t>
            </a:r>
            <a:r>
              <a:rPr lang="es-ES" baseline="0" dirty="0" smtClean="0"/>
              <a:t> </a:t>
            </a:r>
            <a:r>
              <a:rPr lang="es-ES" baseline="0" dirty="0" err="1" smtClean="0"/>
              <a:t>not</a:t>
            </a:r>
            <a:r>
              <a:rPr lang="es-ES" baseline="0" dirty="0" smtClean="0"/>
              <a:t>!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are </a:t>
            </a:r>
            <a:r>
              <a:rPr lang="es-ES" baseline="0" dirty="0" err="1" smtClean="0"/>
              <a:t>ready</a:t>
            </a:r>
            <a:r>
              <a:rPr lang="es-ES" baseline="0" dirty="0" smtClean="0"/>
              <a:t> to use </a:t>
            </a:r>
            <a:r>
              <a:rPr lang="es-ES" baseline="0" dirty="0" err="1" smtClean="0"/>
              <a:t>for</a:t>
            </a:r>
            <a:r>
              <a:rPr lang="es-ES" baseline="0" dirty="0" smtClean="0"/>
              <a:t> </a:t>
            </a:r>
            <a:r>
              <a:rPr lang="es-ES" baseline="0" dirty="0" err="1" smtClean="0"/>
              <a:t>teachers</a:t>
            </a:r>
            <a:r>
              <a:rPr lang="es-ES" baseline="0" dirty="0" smtClean="0"/>
              <a:t> and </a:t>
            </a:r>
            <a:r>
              <a:rPr lang="es-ES" baseline="0" dirty="0" err="1" smtClean="0"/>
              <a:t>students</a:t>
            </a:r>
            <a:r>
              <a:rPr lang="es-ES" baseline="0" dirty="0" smtClean="0"/>
              <a:t> </a:t>
            </a:r>
            <a:r>
              <a:rPr lang="es-ES" baseline="0" dirty="0" err="1" smtClean="0"/>
              <a:t>without</a:t>
            </a:r>
            <a:r>
              <a:rPr lang="es-ES" baseline="0" dirty="0" smtClean="0"/>
              <a:t> </a:t>
            </a:r>
            <a:r>
              <a:rPr lang="es-ES" baseline="0" dirty="0" err="1" smtClean="0"/>
              <a:t>any</a:t>
            </a:r>
            <a:r>
              <a:rPr lang="es-ES" baseline="0" dirty="0" smtClean="0"/>
              <a:t> </a:t>
            </a:r>
            <a:r>
              <a:rPr lang="es-ES" baseline="0" dirty="0" err="1" smtClean="0"/>
              <a:t>programming</a:t>
            </a:r>
            <a:r>
              <a:rPr lang="es-ES" baseline="0" dirty="0" smtClean="0"/>
              <a:t> </a:t>
            </a:r>
            <a:r>
              <a:rPr lang="es-ES" baseline="0" dirty="0" err="1" smtClean="0"/>
              <a:t>knowledge</a:t>
            </a:r>
            <a:r>
              <a:rPr lang="es-ES" baseline="0" dirty="0" smtClean="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Once </a:t>
            </a:r>
            <a:r>
              <a:rPr lang="es-ES" baseline="0" dirty="0" err="1" smtClean="0"/>
              <a:t>we’ve</a:t>
            </a:r>
            <a:r>
              <a:rPr lang="es-ES" baseline="0" dirty="0" smtClean="0"/>
              <a:t> </a:t>
            </a:r>
            <a:r>
              <a:rPr lang="es-ES" baseline="0" dirty="0" err="1" smtClean="0"/>
              <a:t>seen</a:t>
            </a:r>
            <a:r>
              <a:rPr lang="es-ES" baseline="0" dirty="0" smtClean="0"/>
              <a:t> </a:t>
            </a:r>
            <a:r>
              <a:rPr lang="es-ES" baseline="0" dirty="0" err="1" smtClean="0"/>
              <a:t>what</a:t>
            </a:r>
            <a:r>
              <a:rPr lang="es-ES" baseline="0" dirty="0" smtClean="0"/>
              <a:t> </a:t>
            </a:r>
            <a:r>
              <a:rPr lang="es-ES" baseline="0" dirty="0" err="1" smtClean="0"/>
              <a:t>we</a:t>
            </a:r>
            <a:r>
              <a:rPr lang="es-ES" baseline="0" dirty="0" smtClean="0"/>
              <a:t> </a:t>
            </a:r>
            <a:r>
              <a:rPr lang="es-ES" baseline="0" dirty="0" err="1" smtClean="0"/>
              <a:t>have</a:t>
            </a:r>
            <a:r>
              <a:rPr lang="es-ES" baseline="0" dirty="0" smtClean="0"/>
              <a:t> in </a:t>
            </a:r>
            <a:r>
              <a:rPr lang="es-ES" baseline="0" dirty="0" err="1" smtClean="0"/>
              <a:t>our</a:t>
            </a:r>
            <a:r>
              <a:rPr lang="es-ES" baseline="0" dirty="0" smtClean="0"/>
              <a:t> </a:t>
            </a:r>
            <a:r>
              <a:rPr lang="es-ES" baseline="0" dirty="0" err="1" smtClean="0"/>
              <a:t>hands</a:t>
            </a:r>
            <a:r>
              <a:rPr lang="es-ES" baseline="0" dirty="0" smtClean="0"/>
              <a:t>, </a:t>
            </a:r>
            <a:r>
              <a:rPr lang="es-ES" baseline="0" dirty="0" err="1" smtClean="0"/>
              <a:t>these</a:t>
            </a:r>
            <a:r>
              <a:rPr lang="es-ES" baseline="0" dirty="0" smtClean="0"/>
              <a:t> are </a:t>
            </a:r>
            <a:r>
              <a:rPr lang="es-ES" baseline="0" dirty="0" err="1" smtClean="0"/>
              <a:t>the</a:t>
            </a:r>
            <a:r>
              <a:rPr lang="es-ES" baseline="0" dirty="0" smtClean="0"/>
              <a:t> </a:t>
            </a:r>
            <a:r>
              <a:rPr lang="es-ES" baseline="0" dirty="0" err="1" smtClean="0"/>
              <a:t>seven</a:t>
            </a:r>
            <a:r>
              <a:rPr lang="es-ES" baseline="0" dirty="0" smtClean="0"/>
              <a:t> </a:t>
            </a:r>
            <a:r>
              <a:rPr lang="es-ES" baseline="0" dirty="0" err="1" smtClean="0"/>
              <a:t>people</a:t>
            </a:r>
            <a:r>
              <a:rPr lang="es-ES" baseline="0" dirty="0" smtClean="0"/>
              <a:t> </a:t>
            </a:r>
            <a:r>
              <a:rPr lang="es-ES" baseline="0" dirty="0" err="1" smtClean="0"/>
              <a:t>behind</a:t>
            </a:r>
            <a:r>
              <a:rPr lang="es-ES" baseline="0" dirty="0" smtClean="0"/>
              <a:t> </a:t>
            </a:r>
            <a:r>
              <a:rPr lang="es-ES" baseline="0" dirty="0" err="1" smtClean="0"/>
              <a:t>ClimbCode’s</a:t>
            </a:r>
            <a:r>
              <a:rPr lang="es-ES" baseline="0" dirty="0" smtClean="0"/>
              <a:t> </a:t>
            </a:r>
            <a:r>
              <a:rPr lang="es-ES" baseline="0" dirty="0" err="1" smtClean="0"/>
              <a:t>development</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0.jpeg"/><Relationship Id="rId11" Type="http://schemas.openxmlformats.org/officeDocument/2006/relationships/image" Target="../media/image13.jpeg"/><Relationship Id="rId5" Type="http://schemas.openxmlformats.org/officeDocument/2006/relationships/image" Target="../media/image19.png"/><Relationship Id="rId10" Type="http://schemas.openxmlformats.org/officeDocument/2006/relationships/image" Target="../media/image11.jpeg"/><Relationship Id="rId4" Type="http://schemas.openxmlformats.org/officeDocument/2006/relationships/image" Target="../media/image21.png"/><Relationship Id="rId9" Type="http://schemas.openxmlformats.org/officeDocument/2006/relationships/image" Target="../media/image12.jpeg"/></Relationships>
</file>

<file path=ppt/slides/_rels/slide26.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3.jpeg"/><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2.jpe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9.jpeg"/><Relationship Id="rId4" Type="http://schemas.openxmlformats.org/officeDocument/2006/relationships/image" Target="../media/image19.png"/><Relationship Id="rId9" Type="http://schemas.openxmlformats.org/officeDocument/2006/relationships/image" Target="../media/image40.jpeg"/></Relationships>
</file>

<file path=ppt/slides/_rels/slide4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25.jpeg"/><Relationship Id="rId4" Type="http://schemas.openxmlformats.org/officeDocument/2006/relationships/image" Target="../media/image26.png"/><Relationship Id="rId9"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12.jpe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42.jpeg"/><Relationship Id="rId5" Type="http://schemas.openxmlformats.org/officeDocument/2006/relationships/image" Target="../media/image41.gif"/><Relationship Id="rId4" Type="http://schemas.openxmlformats.org/officeDocument/2006/relationships/image" Target="../media/image7.png"/><Relationship Id="rId9"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32.jpeg"/><Relationship Id="rId5" Type="http://schemas.openxmlformats.org/officeDocument/2006/relationships/image" Target="../media/image9.jpe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11.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2.jpe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2.jpe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15541" y="4151722"/>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a:t>
            </a:r>
            <a:r>
              <a:rPr lang="es-ES" sz="3000" dirty="0" smtClean="0"/>
              <a:t>Front-</a:t>
            </a:r>
            <a:r>
              <a:rPr lang="es-ES" sz="3000" dirty="0" err="1" smtClean="0"/>
              <a:t>End</a:t>
            </a:r>
            <a:r>
              <a:rPr lang="es-ES" sz="3000" dirty="0" smtClean="0"/>
              <a:t> </a:t>
            </a:r>
            <a:r>
              <a:rPr lang="es-ES" sz="3000" dirty="0" err="1" smtClean="0"/>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13" name="Shape 548"/>
          <p:cNvSpPr txBox="1">
            <a:spLocks/>
          </p:cNvSpPr>
          <p:nvPr/>
        </p:nvSpPr>
        <p:spPr>
          <a:xfrm>
            <a:off x="9893" y="4067089"/>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a:t>
            </a:r>
            <a:r>
              <a:rPr lang="es-ES" sz="3000" dirty="0" smtClean="0"/>
              <a:t>Front-</a:t>
            </a:r>
            <a:r>
              <a:rPr lang="es-ES" sz="3000" dirty="0" err="1" smtClean="0"/>
              <a:t>End</a:t>
            </a:r>
            <a:r>
              <a:rPr lang="es-ES" sz="3000" dirty="0" smtClean="0"/>
              <a:t> </a:t>
            </a:r>
            <a:r>
              <a:rPr lang="es-ES" sz="3000" dirty="0" err="1" smtClean="0"/>
              <a:t>Developer</a:t>
            </a:r>
            <a:endParaRPr lang="es-ES" sz="3000" dirty="0"/>
          </a:p>
          <a:p>
            <a:pPr marL="0" indent="0">
              <a:buFont typeface="Dosis"/>
              <a:buNone/>
            </a:pPr>
            <a:endParaRPr lang="es-ES"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069" y="1639505"/>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6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Back-</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14"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a:t>
            </a:r>
            <a:r>
              <a:rPr lang="es-ES" sz="3000" dirty="0" smtClean="0"/>
              <a:t>Back-</a:t>
            </a:r>
            <a:r>
              <a:rPr lang="es-ES" sz="3000" dirty="0" err="1" smtClean="0"/>
              <a:t>End</a:t>
            </a:r>
            <a:r>
              <a:rPr lang="es-ES" sz="3000" dirty="0" smtClean="0"/>
              <a:t> </a:t>
            </a:r>
            <a:r>
              <a:rPr lang="es-ES" sz="3000" dirty="0" err="1" smtClean="0"/>
              <a:t>Developer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15"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4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a:t>
            </a:r>
            <a:r>
              <a:rPr lang="es-ES" sz="3000" dirty="0" smtClean="0"/>
              <a:t>Sánchez Back-</a:t>
            </a:r>
            <a:r>
              <a:rPr lang="es-ES" sz="3000" dirty="0" err="1" smtClean="0"/>
              <a:t>End</a:t>
            </a:r>
            <a:r>
              <a:rPr lang="es-ES" sz="3000" dirty="0" smtClean="0"/>
              <a:t> </a:t>
            </a:r>
            <a:r>
              <a:rPr lang="es-ES" sz="3000" dirty="0" err="1"/>
              <a:t>Developer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Tree>
    <p:extLst>
      <p:ext uri="{BB962C8B-B14F-4D97-AF65-F5344CB8AC3E}">
        <p14:creationId xmlns:p14="http://schemas.microsoft.com/office/powerpoint/2010/main" val="3505679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Business Plan</a:t>
            </a:r>
            <a:endParaRPr sz="6000" dirty="0"/>
          </a:p>
        </p:txBody>
      </p:sp>
      <p:sp>
        <p:nvSpPr>
          <p:cNvPr id="4" name="Shape 781"/>
          <p:cNvSpPr/>
          <p:nvPr/>
        </p:nvSpPr>
        <p:spPr>
          <a:xfrm>
            <a:off x="1187623" y="2780928"/>
            <a:ext cx="2326569" cy="220724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Plan de Pilotaje Fase 1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67" y="1988841"/>
            <a:ext cx="8680065" cy="2952328"/>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1303040" y="5177609"/>
            <a:ext cx="655272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 Survey for programmers</a:t>
            </a:r>
            <a:endParaRPr lang="en" sz="4000" dirty="0"/>
          </a:p>
        </p:txBody>
      </p:sp>
    </p:spTree>
    <p:extLst>
      <p:ext uri="{BB962C8B-B14F-4D97-AF65-F5344CB8AC3E}">
        <p14:creationId xmlns:p14="http://schemas.microsoft.com/office/powerpoint/2010/main" val="4688052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3" y="2001118"/>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a:t>
            </a:r>
            <a:r>
              <a:rPr lang="en" sz="4000" dirty="0" smtClean="0"/>
              <a:t>: Meeting with programmers</a:t>
            </a:r>
            <a:endParaRPr lang="en" sz="4000" dirty="0"/>
          </a:p>
        </p:txBody>
      </p:sp>
    </p:spTree>
    <p:extLst>
      <p:ext uri="{BB962C8B-B14F-4D97-AF65-F5344CB8AC3E}">
        <p14:creationId xmlns:p14="http://schemas.microsoft.com/office/powerpoint/2010/main" val="468805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202557" y="5157512"/>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 Survey for schools</a:t>
            </a:r>
            <a:endParaRPr lang="en" sz="4000" dirty="0"/>
          </a:p>
        </p:txBody>
      </p:sp>
      <p:pic>
        <p:nvPicPr>
          <p:cNvPr id="3074" name="Picture 2" descr="C:\Users\ALVARO\Downloads\Plan de Pilotaje Fase 2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1803836"/>
            <a:ext cx="8607869" cy="292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78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4: Meeting with schools</a:t>
            </a:r>
            <a:endParaRPr lang="en" sz="4000" dirty="0"/>
          </a:p>
        </p:txBody>
      </p:sp>
      <p:pic>
        <p:nvPicPr>
          <p:cNvPr id="4098"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060848"/>
            <a:ext cx="8396160" cy="285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416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06629"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a:t>
            </a:r>
            <a:r>
              <a:rPr lang="en" sz="4000" dirty="0" smtClean="0"/>
              <a:t>: Repeat 2 &amp; 4</a:t>
            </a:r>
            <a:endParaRPr lang="en" sz="4000" dirty="0"/>
          </a:p>
        </p:txBody>
      </p:sp>
      <p:pic>
        <p:nvPicPr>
          <p:cNvPr id="5122" name="Picture 2" descr="Resultado de imagen de Lo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133" y="177281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11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Idea</a:t>
            </a:r>
          </a:p>
          <a:p>
            <a:r>
              <a:rPr lang="es-ES" sz="3600" dirty="0" err="1" smtClean="0"/>
              <a:t>The</a:t>
            </a:r>
            <a:r>
              <a:rPr lang="es-ES" sz="3600" dirty="0" smtClean="0"/>
              <a:t> </a:t>
            </a:r>
            <a:r>
              <a:rPr lang="es-ES" sz="3600" dirty="0" err="1" smtClean="0"/>
              <a:t>Workgroup</a:t>
            </a:r>
            <a:endParaRPr lang="es-ES" sz="3600" dirty="0" smtClean="0"/>
          </a:p>
          <a:p>
            <a:r>
              <a:rPr lang="es-ES" sz="3600" dirty="0" smtClean="0"/>
              <a:t>Business Plan</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Deployment</a:t>
            </a:r>
            <a:r>
              <a:rPr lang="es-ES" sz="4000" dirty="0" smtClean="0"/>
              <a:t>:</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Interactive</a:t>
            </a:r>
            <a:r>
              <a:rPr lang="es-ES" sz="4000" dirty="0" smtClean="0"/>
              <a:t> </a:t>
            </a:r>
            <a:r>
              <a:rPr lang="es-ES" sz="4000" dirty="0" err="1" smtClean="0"/>
              <a:t>Exercises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042631836"/>
              </p:ext>
            </p:extLst>
          </p:nvPr>
        </p:nvGraphicFramePr>
        <p:xfrm>
          <a:off x="179512" y="116631"/>
          <a:ext cx="8856984" cy="6264697"/>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289059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Alejandro Garrid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476" y="187220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79" y="3183055"/>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Jesús Sosa.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5068" y="1842287"/>
            <a:ext cx="1278695" cy="13407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565100158"/>
              </p:ext>
            </p:extLst>
          </p:nvPr>
        </p:nvGraphicFramePr>
        <p:xfrm>
          <a:off x="179512" y="116631"/>
          <a:ext cx="8856984" cy="6492227"/>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79897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3600" b="0" dirty="0" smtClean="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EVERYONE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68" y="3386631"/>
            <a:ext cx="1656184" cy="16319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526" y="1792485"/>
            <a:ext cx="1583387" cy="14107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915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21409901"/>
              </p:ext>
            </p:extLst>
          </p:nvPr>
        </p:nvGraphicFramePr>
        <p:xfrm>
          <a:off x="179512" y="116631"/>
          <a:ext cx="8784976" cy="6264697"/>
        </p:xfrm>
        <a:graphic>
          <a:graphicData uri="http://schemas.openxmlformats.org/drawingml/2006/table">
            <a:tbl>
              <a:tblPr>
                <a:noFill/>
                <a:tableStyleId>{5B60FB8B-1F91-41A3-A708-3DEB35DC4975}</a:tableStyleId>
              </a:tblPr>
              <a:tblGrid>
                <a:gridCol w="5019986">
                  <a:extLst>
                    <a:ext uri="{9D8B030D-6E8A-4147-A177-3AD203B41FA5}">
                      <a16:colId xmlns="" xmlns:a16="http://schemas.microsoft.com/office/drawing/2014/main" val="20000"/>
                    </a:ext>
                  </a:extLst>
                </a:gridCol>
                <a:gridCol w="3764990">
                  <a:extLst>
                    <a:ext uri="{9D8B030D-6E8A-4147-A177-3AD203B41FA5}">
                      <a16:colId xmlns="" xmlns:a16="http://schemas.microsoft.com/office/drawing/2014/main" val="20001"/>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4618791">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pic>
        <p:nvPicPr>
          <p:cNvPr id="16"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2016" y="4098725"/>
            <a:ext cx="1872208" cy="21516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Jesús Sos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0008" y="1916799"/>
            <a:ext cx="2016224" cy="2114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2"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0915" y="233967"/>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esultado de imagen de Heroku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6187" y="210260"/>
            <a:ext cx="967405" cy="1511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0539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04108300"/>
              </p:ext>
            </p:extLst>
          </p:nvPr>
        </p:nvGraphicFramePr>
        <p:xfrm>
          <a:off x="179512" y="116631"/>
          <a:ext cx="8856984" cy="6704920"/>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STATUS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LEARNT</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p>
                    <a:p>
                      <a:pPr marL="0" lvl="0" indent="0" algn="ctr">
                        <a:spcBef>
                          <a:spcPts val="0"/>
                        </a:spcBef>
                        <a:spcAft>
                          <a:spcPts val="0"/>
                        </a:spcAft>
                        <a:buNone/>
                      </a:pPr>
                      <a:r>
                        <a:rPr lang="es-ES" sz="6000" b="0" dirty="0" smtClean="0">
                          <a:solidFill>
                            <a:srgbClr val="3D4965"/>
                          </a:solidFill>
                          <a:latin typeface="Dosis"/>
                          <a:ea typeface="Dosis"/>
                          <a:cs typeface="Dosis"/>
                          <a:sym typeface="Dosis"/>
                        </a:rPr>
                        <a:t>80%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414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81496025"/>
              </p:ext>
            </p:extLst>
          </p:nvPr>
        </p:nvGraphicFramePr>
        <p:xfrm>
          <a:off x="179512" y="116631"/>
          <a:ext cx="8856984" cy="6704920"/>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STATUS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LEARNT</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80%</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4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226219511"/>
              </p:ext>
            </p:extLst>
          </p:nvPr>
        </p:nvGraphicFramePr>
        <p:xfrm>
          <a:off x="179512" y="116631"/>
          <a:ext cx="8964489" cy="6216928"/>
        </p:xfrm>
        <a:graphic>
          <a:graphicData uri="http://schemas.openxmlformats.org/drawingml/2006/table">
            <a:tbl>
              <a:tblPr>
                <a:noFill/>
                <a:tableStyleId>{5B60FB8B-1F91-41A3-A708-3DEB35DC4975}</a:tableStyleId>
              </a:tblPr>
              <a:tblGrid>
                <a:gridCol w="3667291">
                  <a:extLst>
                    <a:ext uri="{9D8B030D-6E8A-4147-A177-3AD203B41FA5}">
                      <a16:colId xmlns="" xmlns:a16="http://schemas.microsoft.com/office/drawing/2014/main" val="20000"/>
                    </a:ext>
                  </a:extLst>
                </a:gridCol>
                <a:gridCol w="2546730">
                  <a:extLst>
                    <a:ext uri="{9D8B030D-6E8A-4147-A177-3AD203B41FA5}">
                      <a16:colId xmlns="" xmlns:a16="http://schemas.microsoft.com/office/drawing/2014/main" val="20001"/>
                    </a:ext>
                  </a:extLst>
                </a:gridCol>
                <a:gridCol w="2750468">
                  <a:extLst>
                    <a:ext uri="{9D8B030D-6E8A-4147-A177-3AD203B41FA5}">
                      <a16:colId xmlns="" xmlns:a16="http://schemas.microsoft.com/office/drawing/2014/main" val="20002"/>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LEARNT</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6000" b="0" dirty="0" smtClean="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s-ES" sz="3600" b="0" dirty="0" smtClean="0">
                          <a:solidFill>
                            <a:srgbClr val="3C78D8"/>
                          </a:solidFill>
                          <a:latin typeface="Dosis"/>
                          <a:ea typeface="Dosis"/>
                          <a:cs typeface="Dosis"/>
                          <a:sym typeface="Dosis"/>
                        </a:rPr>
                        <a:t>NOT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pic>
        <p:nvPicPr>
          <p:cNvPr id="1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87822"/>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187" y="177133"/>
            <a:ext cx="967405" cy="1511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7663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71635069"/>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s-ES" sz="3600" b="0" dirty="0" smtClean="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6042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6874149"/>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a:t>
            </a:r>
            <a:r>
              <a:rPr lang="es-ES" sz="4000" dirty="0"/>
              <a:t>2</a:t>
            </a:r>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544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031507942"/>
              </p:ext>
            </p:extLst>
          </p:nvPr>
        </p:nvGraphicFramePr>
        <p:xfrm>
          <a:off x="179512" y="116631"/>
          <a:ext cx="8964489" cy="6704920"/>
        </p:xfrm>
        <a:graphic>
          <a:graphicData uri="http://schemas.openxmlformats.org/drawingml/2006/table">
            <a:tbl>
              <a:tblPr>
                <a:noFill/>
                <a:tableStyleId>{5B60FB8B-1F91-41A3-A708-3DEB35DC4975}</a:tableStyleId>
              </a:tblPr>
              <a:tblGrid>
                <a:gridCol w="3667291">
                  <a:extLst>
                    <a:ext uri="{9D8B030D-6E8A-4147-A177-3AD203B41FA5}">
                      <a16:colId xmlns="" xmlns:a16="http://schemas.microsoft.com/office/drawing/2014/main" val="20000"/>
                    </a:ext>
                  </a:extLst>
                </a:gridCol>
                <a:gridCol w="2546730">
                  <a:extLst>
                    <a:ext uri="{9D8B030D-6E8A-4147-A177-3AD203B41FA5}">
                      <a16:colId xmlns="" xmlns:a16="http://schemas.microsoft.com/office/drawing/2014/main" val="20001"/>
                    </a:ext>
                  </a:extLst>
                </a:gridCol>
                <a:gridCol w="2750468">
                  <a:extLst>
                    <a:ext uri="{9D8B030D-6E8A-4147-A177-3AD203B41FA5}">
                      <a16:colId xmlns="" xmlns:a16="http://schemas.microsoft.com/office/drawing/2014/main" val="20002"/>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AVAILABILITY</a:t>
                      </a:r>
                      <a:r>
                        <a:rPr lang="en" sz="3600" b="0" baseline="0" dirty="0" smtClean="0">
                          <a:solidFill>
                            <a:srgbClr val="3C78D8"/>
                          </a:solidFill>
                          <a:latin typeface="Dosis"/>
                          <a:ea typeface="Dosis"/>
                          <a:cs typeface="Dosis"/>
                          <a:sym typeface="Dosis"/>
                        </a:rPr>
                        <a:t> RISKS</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pic>
        <p:nvPicPr>
          <p:cNvPr id="1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87822"/>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187" y="177133"/>
            <a:ext cx="967405" cy="1511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7374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Status</a:t>
            </a:r>
            <a:endParaRPr sz="6000" dirty="0"/>
          </a:p>
        </p:txBody>
      </p:sp>
    </p:spTree>
    <p:extLst>
      <p:ext uri="{BB962C8B-B14F-4D97-AF65-F5344CB8AC3E}">
        <p14:creationId xmlns:p14="http://schemas.microsoft.com/office/powerpoint/2010/main" val="26758411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LVARO\Downloads\29Porciento_tiemp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28" y="1844824"/>
            <a:ext cx="9649071" cy="3312368"/>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2038119" y="5617487"/>
            <a:ext cx="5402492"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€25%, 25% h</a:t>
            </a:r>
            <a:endParaRPr lang="en" sz="4000" dirty="0"/>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€27%, </a:t>
            </a:r>
            <a:r>
              <a:rPr lang="en" sz="4000" dirty="0"/>
              <a:t>2</a:t>
            </a:r>
            <a:r>
              <a:rPr lang="en" sz="4000" dirty="0" smtClean="0"/>
              <a:t>9% h</a:t>
            </a:r>
            <a:endParaRPr lang="en" sz="4000" dirty="0"/>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€7,8K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1187623" y="4318095"/>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325 h</a:t>
            </a:r>
            <a:endParaRPr lang="en" sz="4000" dirty="0"/>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1120 h</a:t>
            </a:r>
            <a:endParaRPr lang="en" sz="4000" dirty="0"/>
          </a:p>
        </p:txBody>
      </p:sp>
    </p:spTree>
    <p:extLst>
      <p:ext uri="{BB962C8B-B14F-4D97-AF65-F5344CB8AC3E}">
        <p14:creationId xmlns:p14="http://schemas.microsoft.com/office/powerpoint/2010/main" val="33000236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3" y="1922359"/>
            <a:ext cx="9194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1 (</a:t>
            </a:r>
            <a:r>
              <a:rPr lang="es-ES" sz="3600" dirty="0" err="1" smtClean="0"/>
              <a:t>Previously</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1 (</a:t>
            </a:r>
            <a:r>
              <a:rPr lang="es-ES" sz="3600" dirty="0" err="1" smtClean="0"/>
              <a:t>Finally</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204864"/>
            <a:ext cx="2448272"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8538" y="4015822"/>
            <a:ext cx="2039826" cy="2039826"/>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2970199" y="5878026"/>
            <a:ext cx="3547432" cy="9337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Interactive</a:t>
            </a:r>
          </a:p>
        </p:txBody>
      </p:sp>
    </p:spTree>
    <p:extLst>
      <p:ext uri="{BB962C8B-B14F-4D97-AF65-F5344CB8AC3E}">
        <p14:creationId xmlns:p14="http://schemas.microsoft.com/office/powerpoint/2010/main" val="219867245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19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7" y="2276872"/>
            <a:ext cx="9125403" cy="368125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HTML &amp; CSS: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804858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a:latin typeface="Dosis" panose="020B0604020202020204" charset="0"/>
              </a:rPr>
              <a:t>Let us think of education as the means of developing our greatest </a:t>
            </a:r>
            <a:r>
              <a:rPr lang="en-US" sz="5400" i="1" dirty="0" smtClean="0">
                <a:latin typeface="Dosis" panose="020B0604020202020204" charset="0"/>
              </a:rPr>
              <a:t>abilities</a:t>
            </a:r>
            <a:r>
              <a:rPr lang="es-ES" sz="5400" i="1" dirty="0" smtClean="0">
                <a:latin typeface="Dosis" panose="020B0604020202020204" charset="0"/>
              </a:rPr>
              <a:t>"</a:t>
            </a:r>
          </a:p>
          <a:p>
            <a:pPr marL="0" lvl="0" indent="0">
              <a:buNone/>
            </a:pPr>
            <a:r>
              <a:rPr lang="es-ES" sz="5400" i="1" dirty="0" smtClean="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esktop\a89bf5c5-4eb9-404b-9407-1ca3324c5bc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 y="2060848"/>
            <a:ext cx="9140158" cy="417646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798815" y="1412776"/>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smtClean="0"/>
              <a:t>Charts: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4968509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Interactive</a:t>
            </a:r>
            <a:r>
              <a:rPr lang="es-ES" sz="3600" dirty="0" smtClean="0"/>
              <a:t> </a:t>
            </a:r>
            <a:r>
              <a:rPr lang="es-ES" sz="3600" dirty="0" err="1" smtClean="0"/>
              <a:t>Exercises</a:t>
            </a:r>
            <a:r>
              <a:rPr lang="es-ES" sz="3600" dirty="0" smtClean="0"/>
              <a:t>: </a:t>
            </a:r>
            <a:endParaRPr lang="es-ES" sz="3600" dirty="0"/>
          </a:p>
          <a:p>
            <a:pPr marL="0" lvl="0" indent="0" rtl="0">
              <a:spcBef>
                <a:spcPts val="600"/>
              </a:spcBef>
              <a:spcAft>
                <a:spcPts val="0"/>
              </a:spcAft>
              <a:buNone/>
            </a:pPr>
            <a:endParaRPr sz="3000" dirty="0"/>
          </a:p>
        </p:txBody>
      </p:sp>
      <p:pic>
        <p:nvPicPr>
          <p:cNvPr id="9219" name="Picture 3" descr="C:\Users\ALVARO\Downloads\image_2018-03-15_18-49-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 y="2442626"/>
            <a:ext cx="9176465" cy="32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8741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44" name="Picture 4"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37757"/>
            <a:ext cx="8008237" cy="67824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de administr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548680"/>
            <a:ext cx="1074122" cy="118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661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EVERYONE</a:t>
            </a:r>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20573643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73197832"/>
              </p:ext>
            </p:extLst>
          </p:nvPr>
        </p:nvGraphicFramePr>
        <p:xfrm>
          <a:off x="179512" y="116631"/>
          <a:ext cx="8856983" cy="6264697"/>
        </p:xfrm>
        <a:graphic>
          <a:graphicData uri="http://schemas.openxmlformats.org/drawingml/2006/table">
            <a:tbl>
              <a:tblPr>
                <a:noFill/>
                <a:tableStyleId>{5B60FB8B-1F91-41A3-A708-3DEB35DC4975}</a:tableStyleId>
              </a:tblPr>
              <a:tblGrid>
                <a:gridCol w="3465776">
                  <a:extLst>
                    <a:ext uri="{9D8B030D-6E8A-4147-A177-3AD203B41FA5}">
                      <a16:colId xmlns="" xmlns:a16="http://schemas.microsoft.com/office/drawing/2014/main" val="20000"/>
                    </a:ext>
                  </a:extLst>
                </a:gridCol>
                <a:gridCol w="2599332">
                  <a:extLst>
                    <a:ext uri="{9D8B030D-6E8A-4147-A177-3AD203B41FA5}">
                      <a16:colId xmlns="" xmlns:a16="http://schemas.microsoft.com/office/drawing/2014/main" val="20001"/>
                    </a:ext>
                  </a:extLst>
                </a:gridCol>
                <a:gridCol w="2791875">
                  <a:extLst>
                    <a:ext uri="{9D8B030D-6E8A-4147-A177-3AD203B41FA5}">
                      <a16:colId xmlns="" xmlns:a16="http://schemas.microsoft.com/office/drawing/2014/main" val="20002"/>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TASK</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289059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pic>
        <p:nvPicPr>
          <p:cNvPr id="11"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009" y="239987"/>
            <a:ext cx="2458471" cy="12768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258" y="4664019"/>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1772756"/>
            <a:ext cx="1269089" cy="1458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18" y="3245822"/>
            <a:ext cx="1462850" cy="137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3728" y="1803190"/>
            <a:ext cx="1361931" cy="1428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Resultado de imagen de HTML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042" y="161045"/>
            <a:ext cx="1550723" cy="155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4204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956643093"/>
              </p:ext>
            </p:extLst>
          </p:nvPr>
        </p:nvGraphicFramePr>
        <p:xfrm>
          <a:off x="179512" y="116631"/>
          <a:ext cx="8856984" cy="6540273"/>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95702">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TASK</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6977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70502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3600" b="0" dirty="0" smtClean="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6977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329822"/>
            <a:ext cx="1257847" cy="12578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ALVARO\Desktop\Alejandro Romá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477" y="3573016"/>
            <a:ext cx="1464436" cy="14430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Mig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001" y="1916832"/>
            <a:ext cx="1583387" cy="14107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PowerPoi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9490" y="232555"/>
            <a:ext cx="1479503" cy="14523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ALVARO\Desktop\Y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710" y="5198871"/>
            <a:ext cx="1254366" cy="14128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33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204282734"/>
              </p:ext>
            </p:extLst>
          </p:nvPr>
        </p:nvGraphicFramePr>
        <p:xfrm>
          <a:off x="179512" y="116631"/>
          <a:ext cx="8856984" cy="6741369"/>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860087">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TASK</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860087">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chemeClr val="bg1">
                        <a:alpha val="49620"/>
                      </a:schemeClr>
                    </a:solidFill>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chemeClr val="bg1">
                        <a:alpha val="49620"/>
                      </a:schemeClr>
                    </a:solidFill>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chemeClr val="bg1">
                        <a:alpha val="49620"/>
                      </a:schemeClr>
                    </a:solidFill>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chemeClr val="bg1">
                        <a:alpha val="49620"/>
                      </a:schemeClr>
                    </a:solidFill>
                  </a:tcPr>
                </a:tc>
              </a:tr>
              <a:tr h="3021195">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3"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151" y="2348880"/>
            <a:ext cx="1143026" cy="1287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Resultado de imagen de Repo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0997" y="86790"/>
            <a:ext cx="1728192" cy="19317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Pl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256" y="152567"/>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0699" y="3905076"/>
            <a:ext cx="1269089" cy="1458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699" y="5323786"/>
            <a:ext cx="1361931" cy="1428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0586" y="344401"/>
            <a:ext cx="1811319" cy="148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764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33747793"/>
              </p:ext>
            </p:extLst>
          </p:nvPr>
        </p:nvGraphicFramePr>
        <p:xfrm>
          <a:off x="179512" y="116631"/>
          <a:ext cx="8856983" cy="6741369"/>
        </p:xfrm>
        <a:graphic>
          <a:graphicData uri="http://schemas.openxmlformats.org/drawingml/2006/table">
            <a:tbl>
              <a:tblPr>
                <a:noFill/>
                <a:tableStyleId>{5B60FB8B-1F91-41A3-A708-3DEB35DC4975}</a:tableStyleId>
              </a:tblPr>
              <a:tblGrid>
                <a:gridCol w="3707575">
                  <a:extLst>
                    <a:ext uri="{9D8B030D-6E8A-4147-A177-3AD203B41FA5}">
                      <a16:colId xmlns="" xmlns:a16="http://schemas.microsoft.com/office/drawing/2014/main" val="20000"/>
                    </a:ext>
                  </a:extLst>
                </a:gridCol>
                <a:gridCol w="2574704">
                  <a:extLst>
                    <a:ext uri="{9D8B030D-6E8A-4147-A177-3AD203B41FA5}">
                      <a16:colId xmlns="" xmlns:a16="http://schemas.microsoft.com/office/drawing/2014/main" val="20001"/>
                    </a:ext>
                  </a:extLst>
                </a:gridCol>
                <a:gridCol w="2574704"/>
              </a:tblGrid>
              <a:tr h="1860087">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TASK</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2440641">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chemeClr val="bg1">
                        <a:alpha val="49620"/>
                      </a:schemeClr>
                    </a:solidFill>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chemeClr val="bg1">
                        <a:alpha val="49620"/>
                      </a:schemeClr>
                    </a:solidFill>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chemeClr val="bg1">
                        <a:alpha val="49620"/>
                      </a:schemeClr>
                    </a:solidFill>
                  </a:tcPr>
                </a:tc>
              </a:tr>
              <a:tr h="2440641">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chemeClr val="bg1">
                        <a:alpha val="49620"/>
                      </a:schemeClr>
                    </a:solidFill>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chemeClr val="bg1">
                        <a:alpha val="49620"/>
                      </a:schemeClr>
                    </a:solidFill>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chemeClr val="bg1">
                        <a:alpha val="49620"/>
                      </a:schemeClr>
                    </a:solidFill>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13"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132856"/>
            <a:ext cx="1920443" cy="21630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741" y="4483462"/>
            <a:ext cx="2016224" cy="21868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4453" y="176545"/>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4588" y="750841"/>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6792376" y="1750832"/>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smtClean="0">
                <a:solidFill>
                  <a:schemeClr val="bg1"/>
                </a:solidFill>
              </a:rPr>
              <a:t>Creation</a:t>
            </a:r>
            <a:endParaRPr lang="en" sz="2400" dirty="0">
              <a:solidFill>
                <a:schemeClr val="bg1"/>
              </a:solidFill>
            </a:endParaRPr>
          </a:p>
        </p:txBody>
      </p:sp>
      <p:pic>
        <p:nvPicPr>
          <p:cNvPr id="10"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2317" y="183863"/>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76151" y="748056"/>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4103939" y="1748047"/>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smtClean="0">
                <a:solidFill>
                  <a:schemeClr val="bg1"/>
                </a:solidFill>
              </a:rPr>
              <a:t>Design</a:t>
            </a:r>
            <a:endParaRPr lang="en" sz="2400" dirty="0">
              <a:solidFill>
                <a:schemeClr val="bg1"/>
              </a:solidFill>
            </a:endParaRPr>
          </a:p>
        </p:txBody>
      </p:sp>
    </p:spTree>
    <p:extLst>
      <p:ext uri="{BB962C8B-B14F-4D97-AF65-F5344CB8AC3E}">
        <p14:creationId xmlns:p14="http://schemas.microsoft.com/office/powerpoint/2010/main" val="29463582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1021285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Software </a:t>
            </a:r>
            <a:r>
              <a:rPr lang="es-ES" sz="3000" dirty="0" err="1"/>
              <a:t>Engineer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754870"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Tree>
    <p:extLst>
      <p:ext uri="{BB962C8B-B14F-4D97-AF65-F5344CB8AC3E}">
        <p14:creationId xmlns:p14="http://schemas.microsoft.com/office/powerpoint/2010/main" val="1000699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smtClean="0">
                <a:latin typeface="Dosis" panose="020B0604020202020204" charset="0"/>
              </a:rPr>
              <a:t>Software’s function is to make the complex, simple</a:t>
            </a:r>
            <a:r>
              <a:rPr lang="es-ES" sz="5400" i="1" dirty="0" smtClean="0">
                <a:latin typeface="Dosis" panose="020B0604020202020204" charset="0"/>
              </a:rPr>
              <a:t>"</a:t>
            </a:r>
          </a:p>
          <a:p>
            <a:pPr marL="0" lvl="0" indent="0">
              <a:buNone/>
            </a:pPr>
            <a:r>
              <a:rPr lang="es-ES" sz="5400" i="1" dirty="0" smtClean="0">
                <a:latin typeface="Dosis" panose="020B0604020202020204" charset="0"/>
              </a:rPr>
              <a:t>Grady </a:t>
            </a:r>
            <a:r>
              <a:rPr lang="es-ES" sz="5400" i="1" dirty="0" err="1" smtClean="0">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Software </a:t>
            </a:r>
            <a:r>
              <a:rPr lang="es-ES" sz="3000" dirty="0" err="1" smtClean="0"/>
              <a:t>Engineer</a:t>
            </a:r>
            <a:endParaRPr lang="es-ES" sz="3000" dirty="0"/>
          </a:p>
          <a:p>
            <a:pPr marL="0" indent="0">
              <a:buFont typeface="Dosis"/>
              <a:buNone/>
            </a:pPr>
            <a:endParaRPr lang="es-ES" dirty="0"/>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spTree>
    <p:extLst>
      <p:ext uri="{BB962C8B-B14F-4D97-AF65-F5344CB8AC3E}">
        <p14:creationId xmlns:p14="http://schemas.microsoft.com/office/powerpoint/2010/main" val="16400023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a:t>
            </a:r>
          </a:p>
          <a:p>
            <a:pPr marL="69850" lvl="0" indent="0" algn="ctr">
              <a:spcBef>
                <a:spcPts val="0"/>
              </a:spcBef>
              <a:buNone/>
            </a:pPr>
            <a:r>
              <a:rPr lang="es-ES" sz="3000" dirty="0"/>
              <a:t> Software </a:t>
            </a:r>
            <a:r>
              <a:rPr lang="es-ES" sz="3000" dirty="0" err="1"/>
              <a:t>Engineer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a:t>
            </a:r>
            <a:r>
              <a:rPr lang="es-ES" sz="4000" dirty="0"/>
              <a:t>1</a:t>
            </a:r>
          </a:p>
        </p:txBody>
      </p:sp>
    </p:spTree>
    <p:extLst>
      <p:ext uri="{BB962C8B-B14F-4D97-AF65-F5344CB8AC3E}">
        <p14:creationId xmlns:p14="http://schemas.microsoft.com/office/powerpoint/2010/main" val="38588606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r>
              <a:rPr lang="es-ES" sz="4800" dirty="0" smtClean="0"/>
              <a:t> PROBLEMAS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a:t>
            </a:r>
            <a:r>
              <a:rPr lang="es-ES" sz="4000" dirty="0"/>
              <a:t>2</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2815532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r>
              <a:rPr lang="es-ES" sz="4800" dirty="0" smtClean="0"/>
              <a:t> PROBLEMAS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a:t>
            </a:r>
            <a:r>
              <a:rPr lang="es-ES" sz="4000" dirty="0"/>
              <a:t>3</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30403387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Future</a:t>
            </a:r>
            <a:r>
              <a:rPr lang="es-ES" sz="4000" dirty="0"/>
              <a:t> </a:t>
            </a:r>
            <a:r>
              <a:rPr lang="es-ES" sz="4000" dirty="0" err="1"/>
              <a:t>Sprints</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4284040"/>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54</a:t>
            </a:r>
            <a:endParaRPr lang="es-ES" sz="4000" dirty="0"/>
          </a:p>
        </p:txBody>
      </p:sp>
      <p:pic>
        <p:nvPicPr>
          <p:cNvPr id="15" name="Picture 2" descr="Resultado de imagen de CRU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179" y="2205980"/>
            <a:ext cx="4046440" cy="21389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2719" y="406942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2362" y="5067891"/>
            <a:ext cx="1195015" cy="1195015"/>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2051720" y="614582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7" name="Picture 15" descr="C:\Users\ALVARO\Desktop\2b0baac2-e329-40a7-8518-d76434a0dd6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2843" y="1560197"/>
            <a:ext cx="2821705" cy="282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a:t>
            </a:r>
            <a:r>
              <a:rPr lang="es-ES" sz="4000" dirty="0"/>
              <a:t>5</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2506</TotalTime>
  <Words>2601</Words>
  <Application>Microsoft Office PowerPoint</Application>
  <PresentationFormat>Presentación en pantalla (4:3)</PresentationFormat>
  <Paragraphs>329</Paragraphs>
  <Slides>55</Slides>
  <Notes>55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55</vt:i4>
      </vt:variant>
    </vt:vector>
  </HeadingPairs>
  <TitlesOfParts>
    <vt:vector size="59"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MVP &amp; Business</vt:lpstr>
      <vt:lpstr>Presentación de PowerPoint</vt:lpstr>
      <vt:lpstr>The Workgroup</vt:lpstr>
      <vt:lpstr>The Workgroup</vt:lpstr>
      <vt:lpstr>The Workgroup</vt:lpstr>
      <vt:lpstr>The Workgroup</vt:lpstr>
      <vt:lpstr>The Workgroup</vt:lpstr>
      <vt:lpstr>Business Plan</vt:lpstr>
      <vt:lpstr>Business Plan</vt:lpstr>
      <vt:lpstr>Business Plan</vt:lpstr>
      <vt:lpstr>Business Plan</vt:lpstr>
      <vt:lpstr>Business Plan</vt:lpstr>
      <vt:lpstr>Business Plan</vt:lpstr>
      <vt:lpstr>Technology</vt:lpstr>
      <vt:lpstr>Technology</vt:lpstr>
      <vt:lpstr>Technology</vt:lpstr>
      <vt:lpstr>Technology</vt:lpstr>
      <vt:lpstr>Technology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vt:lpstr>
      <vt:lpstr>Status</vt:lpstr>
      <vt:lpstr>Status</vt:lpstr>
      <vt:lpstr>Status</vt:lpstr>
      <vt:lpstr>Status</vt:lpstr>
      <vt:lpstr>Status</vt:lpstr>
      <vt:lpstr>Status</vt:lpstr>
      <vt:lpstr>Status</vt:lpstr>
      <vt:lpstr>Presentación de PowerPoint</vt:lpstr>
      <vt:lpstr>Presentación de PowerPoint</vt:lpstr>
      <vt:lpstr>Presentación de PowerPoint</vt:lpstr>
      <vt:lpstr>Presentación de PowerPoint</vt:lpstr>
      <vt:lpstr>The Workgroup</vt:lpstr>
      <vt:lpstr>The Workgroup</vt:lpstr>
      <vt:lpstr>The Workgroup</vt:lpstr>
      <vt:lpstr>The Workgroup</vt:lpstr>
      <vt:lpstr>Status PROBLEMAS</vt:lpstr>
      <vt:lpstr>Status PROBLEMAS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216</cp:revision>
  <dcterms:modified xsi:type="dcterms:W3CDTF">2018-03-21T18:07:38Z</dcterms:modified>
</cp:coreProperties>
</file>